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89" r:id="rId5"/>
    <p:sldId id="288" r:id="rId6"/>
    <p:sldId id="287" r:id="rId7"/>
    <p:sldId id="286" r:id="rId8"/>
    <p:sldId id="285" r:id="rId9"/>
    <p:sldId id="284" r:id="rId10"/>
    <p:sldId id="283" r:id="rId11"/>
    <p:sldId id="282" r:id="rId12"/>
    <p:sldId id="290" r:id="rId13"/>
    <p:sldId id="280" r:id="rId14"/>
    <p:sldId id="281" r:id="rId15"/>
    <p:sldId id="279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custSel addSld delSld modSld sldOrd">
      <pc:chgData name="Abdullah Makhdoom" userId="51cc0cc03b02bac5" providerId="LiveId" clId="{3BAF0525-3969-4EA5-9CE8-9E993610D441}" dt="2026-04-07T07:29:45.163" v="332" actId="403"/>
      <pc:docMkLst>
        <pc:docMk/>
      </pc:docMkLst>
      <pc:sldChg chg="modSp mod">
        <pc:chgData name="Abdullah Makhdoom" userId="51cc0cc03b02bac5" providerId="LiveId" clId="{3BAF0525-3969-4EA5-9CE8-9E993610D441}" dt="2026-04-07T07:27:41.395" v="308" actId="403"/>
        <pc:sldMkLst>
          <pc:docMk/>
          <pc:sldMk cId="0" sldId="256"/>
        </pc:sldMkLst>
        <pc:spChg chg="mod">
          <ac:chgData name="Abdullah Makhdoom" userId="51cc0cc03b02bac5" providerId="LiveId" clId="{3BAF0525-3969-4EA5-9CE8-9E993610D441}" dt="2026-04-07T07:27:41.395" v="308" actId="403"/>
          <ac:spMkLst>
            <pc:docMk/>
            <pc:sldMk cId="0" sldId="256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7T07:17:44.234" v="304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del mod ord">
        <pc:chgData name="Abdullah Makhdoom" userId="51cc0cc03b02bac5" providerId="LiveId" clId="{3BAF0525-3969-4EA5-9CE8-9E993610D441}" dt="2026-04-07T06:50:49.620" v="109" actId="2696"/>
        <pc:sldMkLst>
          <pc:docMk/>
          <pc:sldMk cId="0" sldId="258"/>
        </pc:sldMkLst>
        <pc:spChg chg="del">
          <ac:chgData name="Abdullah Makhdoom" userId="51cc0cc03b02bac5" providerId="LiveId" clId="{3BAF0525-3969-4EA5-9CE8-9E993610D441}" dt="2026-04-07T06:44:27.646" v="90" actId="931"/>
          <ac:spMkLst>
            <pc:docMk/>
            <pc:sldMk cId="0" sldId="258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4-07T06:49:42.856" v="104" actId="14100"/>
          <ac:picMkLst>
            <pc:docMk/>
            <pc:sldMk cId="0" sldId="258"/>
            <ac:picMk id="6" creationId="{C2672750-C6A4-B2A3-1995-2CDA92055C1B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8" creationId="{EA7594A4-05EA-B1A9-EF08-B879F4A42E3D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10" creationId="{B168AE8C-005C-1886-0D08-0197A0E37091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12" creationId="{6BD73D2D-7D5A-99DF-437B-DB4EC43E06F5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14" creationId="{47F89A22-2645-3308-C3C6-29C85F7E5591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16" creationId="{EA61A002-80BA-9D68-0797-654371287E0C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18" creationId="{5C2B6B53-6DEA-1422-D3F0-E95845E6ADDB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20" creationId="{5E2E4A28-E70D-A9EA-4EFD-433D5180C98E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22" creationId="{61C99230-A7A8-4360-B575-80884F47D522}"/>
          </ac:picMkLst>
        </pc:picChg>
        <pc:picChg chg="add mod">
          <ac:chgData name="Abdullah Makhdoom" userId="51cc0cc03b02bac5" providerId="LiveId" clId="{3BAF0525-3969-4EA5-9CE8-9E993610D441}" dt="2026-04-07T06:48:51.716" v="98" actId="931"/>
          <ac:picMkLst>
            <pc:docMk/>
            <pc:sldMk cId="0" sldId="258"/>
            <ac:picMk id="24" creationId="{0B432DBD-6169-64DD-6774-6362F4A156BA}"/>
          </ac:picMkLst>
        </pc:picChg>
        <pc:picChg chg="add mod">
          <ac:chgData name="Abdullah Makhdoom" userId="51cc0cc03b02bac5" providerId="LiveId" clId="{3BAF0525-3969-4EA5-9CE8-9E993610D441}" dt="2026-04-07T06:48:51.716" v="98" actId="931"/>
          <ac:picMkLst>
            <pc:docMk/>
            <pc:sldMk cId="0" sldId="258"/>
            <ac:picMk id="26" creationId="{C08C6CA8-1523-C8BD-624F-51E72D501D83}"/>
          </ac:picMkLst>
        </pc:picChg>
        <pc:picChg chg="add mod">
          <ac:chgData name="Abdullah Makhdoom" userId="51cc0cc03b02bac5" providerId="LiveId" clId="{3BAF0525-3969-4EA5-9CE8-9E993610D441}" dt="2026-04-07T06:48:51.716" v="98" actId="931"/>
          <ac:picMkLst>
            <pc:docMk/>
            <pc:sldMk cId="0" sldId="258"/>
            <ac:picMk id="30" creationId="{65DD3C6D-1F10-2487-CA25-20C61B824D3D}"/>
          </ac:picMkLst>
        </pc:picChg>
        <pc:picChg chg="add mod">
          <ac:chgData name="Abdullah Makhdoom" userId="51cc0cc03b02bac5" providerId="LiveId" clId="{3BAF0525-3969-4EA5-9CE8-9E993610D441}" dt="2026-04-07T06:48:51.716" v="98" actId="931"/>
          <ac:picMkLst>
            <pc:docMk/>
            <pc:sldMk cId="0" sldId="258"/>
            <ac:picMk id="32" creationId="{7842530E-02BA-618F-37CD-36313162D4DE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34" creationId="{CAC950B0-5972-93AC-853A-F76F64A31904}"/>
          </ac:picMkLst>
        </pc:picChg>
        <pc:picChg chg="add mod">
          <ac:chgData name="Abdullah Makhdoom" userId="51cc0cc03b02bac5" providerId="LiveId" clId="{3BAF0525-3969-4EA5-9CE8-9E993610D441}" dt="2026-04-07T06:48:51.716" v="98" actId="931"/>
          <ac:picMkLst>
            <pc:docMk/>
            <pc:sldMk cId="0" sldId="258"/>
            <ac:picMk id="38" creationId="{420C567D-C616-49B6-BC9B-73004DB9BC18}"/>
          </ac:picMkLst>
        </pc:picChg>
        <pc:picChg chg="add del mod">
          <ac:chgData name="Abdullah Makhdoom" userId="51cc0cc03b02bac5" providerId="LiveId" clId="{3BAF0525-3969-4EA5-9CE8-9E993610D441}" dt="2026-04-07T06:49:41.059" v="101" actId="931"/>
          <ac:picMkLst>
            <pc:docMk/>
            <pc:sldMk cId="0" sldId="258"/>
            <ac:picMk id="40" creationId="{A5AEC381-97C7-C157-ABBC-7F49B006CCCC}"/>
          </ac:picMkLst>
        </pc:picChg>
      </pc:sldChg>
      <pc:sldChg chg="addSp delSp modSp mod ord">
        <pc:chgData name="Abdullah Makhdoom" userId="51cc0cc03b02bac5" providerId="LiveId" clId="{3BAF0525-3969-4EA5-9CE8-9E993610D441}" dt="2026-04-07T07:13:36.041" v="290" actId="14100"/>
        <pc:sldMkLst>
          <pc:docMk/>
          <pc:sldMk cId="0" sldId="259"/>
        </pc:sldMkLst>
        <pc:spChg chg="del">
          <ac:chgData name="Abdullah Makhdoom" userId="51cc0cc03b02bac5" providerId="LiveId" clId="{3BAF0525-3969-4EA5-9CE8-9E993610D441}" dt="2026-04-07T06:49:55.668" v="105" actId="931"/>
          <ac:spMkLst>
            <pc:docMk/>
            <pc:sldMk cId="0" sldId="259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4-07T07:13:36.041" v="290" actId="14100"/>
          <ac:picMkLst>
            <pc:docMk/>
            <pc:sldMk cId="0" sldId="259"/>
            <ac:picMk id="6" creationId="{9EF735D9-3D2F-E788-4BE4-506CF91B0079}"/>
          </ac:picMkLst>
        </pc:picChg>
      </pc:sldChg>
      <pc:sldChg chg="addSp delSp modSp del mod ord">
        <pc:chgData name="Abdullah Makhdoom" userId="51cc0cc03b02bac5" providerId="LiveId" clId="{3BAF0525-3969-4EA5-9CE8-9E993610D441}" dt="2026-04-07T07:03:37.118" v="189" actId="2696"/>
        <pc:sldMkLst>
          <pc:docMk/>
          <pc:sldMk cId="0" sldId="260"/>
        </pc:sldMkLst>
        <pc:spChg chg="del">
          <ac:chgData name="Abdullah Makhdoom" userId="51cc0cc03b02bac5" providerId="LiveId" clId="{3BAF0525-3969-4EA5-9CE8-9E993610D441}" dt="2026-04-07T06:50:03.694" v="106" actId="931"/>
          <ac:spMkLst>
            <pc:docMk/>
            <pc:sldMk cId="0" sldId="260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4-07T06:50:03.694" v="106" actId="931"/>
          <ac:picMkLst>
            <pc:docMk/>
            <pc:sldMk cId="0" sldId="260"/>
            <ac:picMk id="6" creationId="{BE56CB59-7E5A-60D4-9AFC-069F0ED04CA9}"/>
          </ac:picMkLst>
        </pc:picChg>
      </pc:sldChg>
      <pc:sldChg chg="addSp delSp modSp mod ord">
        <pc:chgData name="Abdullah Makhdoom" userId="51cc0cc03b02bac5" providerId="LiveId" clId="{3BAF0525-3969-4EA5-9CE8-9E993610D441}" dt="2026-04-07T07:13:21.981" v="287" actId="478"/>
        <pc:sldMkLst>
          <pc:docMk/>
          <pc:sldMk cId="0" sldId="261"/>
        </pc:sldMkLst>
        <pc:spChg chg="del mod">
          <ac:chgData name="Abdullah Makhdoom" userId="51cc0cc03b02bac5" providerId="LiveId" clId="{3BAF0525-3969-4EA5-9CE8-9E993610D441}" dt="2026-04-07T07:13:21.981" v="287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Abdullah Makhdoom" userId="51cc0cc03b02bac5" providerId="LiveId" clId="{3BAF0525-3969-4EA5-9CE8-9E993610D441}" dt="2026-04-07T06:50:12.789" v="107" actId="931"/>
          <ac:spMkLst>
            <pc:docMk/>
            <pc:sldMk cId="0" sldId="261"/>
            <ac:spMk id="3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7T07:13:16.480" v="286" actId="1076"/>
          <ac:spMkLst>
            <pc:docMk/>
            <pc:sldMk cId="0" sldId="261"/>
            <ac:spMk id="5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4-07T07:13:15.339" v="285" actId="1076"/>
          <ac:picMkLst>
            <pc:docMk/>
            <pc:sldMk cId="0" sldId="261"/>
            <ac:picMk id="7" creationId="{DBFE20B1-1AB7-B403-8E12-51E2F79487A4}"/>
          </ac:picMkLst>
        </pc:picChg>
      </pc:sldChg>
      <pc:sldChg chg="addSp delSp modSp del mod ord">
        <pc:chgData name="Abdullah Makhdoom" userId="51cc0cc03b02bac5" providerId="LiveId" clId="{3BAF0525-3969-4EA5-9CE8-9E993610D441}" dt="2026-04-07T07:05:08.148" v="202" actId="2696"/>
        <pc:sldMkLst>
          <pc:docMk/>
          <pc:sldMk cId="0" sldId="262"/>
        </pc:sldMkLst>
        <pc:spChg chg="del">
          <ac:chgData name="Abdullah Makhdoom" userId="51cc0cc03b02bac5" providerId="LiveId" clId="{3BAF0525-3969-4EA5-9CE8-9E993610D441}" dt="2026-04-07T06:50:21.434" v="108" actId="931"/>
          <ac:spMkLst>
            <pc:docMk/>
            <pc:sldMk cId="0" sldId="262"/>
            <ac:spMk id="3" creationId="{00000000-0000-0000-0000-000000000000}"/>
          </ac:spMkLst>
        </pc:spChg>
        <pc:picChg chg="add mod ord">
          <ac:chgData name="Abdullah Makhdoom" userId="51cc0cc03b02bac5" providerId="LiveId" clId="{3BAF0525-3969-4EA5-9CE8-9E993610D441}" dt="2026-04-07T06:50:21.434" v="108" actId="931"/>
          <ac:picMkLst>
            <pc:docMk/>
            <pc:sldMk cId="0" sldId="262"/>
            <ac:picMk id="6" creationId="{68EAFE1E-0817-2D2C-A0F5-64DA204D25DE}"/>
          </ac:picMkLst>
        </pc:picChg>
      </pc:sldChg>
      <pc:sldChg chg="addSp delSp modSp del mod">
        <pc:chgData name="Abdullah Makhdoom" userId="51cc0cc03b02bac5" providerId="LiveId" clId="{3BAF0525-3969-4EA5-9CE8-9E993610D441}" dt="2026-04-07T06:54:20.730" v="145" actId="2696"/>
        <pc:sldMkLst>
          <pc:docMk/>
          <pc:sldMk cId="0" sldId="264"/>
        </pc:sldMkLst>
        <pc:spChg chg="del">
          <ac:chgData name="Abdullah Makhdoom" userId="51cc0cc03b02bac5" providerId="LiveId" clId="{3BAF0525-3969-4EA5-9CE8-9E993610D441}" dt="2026-04-07T06:54:12.667" v="144" actId="931"/>
          <ac:spMkLst>
            <pc:docMk/>
            <pc:sldMk cId="0" sldId="264"/>
            <ac:spMk id="6" creationId="{31351603-2A85-8F17-C359-9C970FA15F72}"/>
          </ac:spMkLst>
        </pc:spChg>
        <pc:picChg chg="add mod ord">
          <ac:chgData name="Abdullah Makhdoom" userId="51cc0cc03b02bac5" providerId="LiveId" clId="{3BAF0525-3969-4EA5-9CE8-9E993610D441}" dt="2026-04-07T06:54:12.667" v="144" actId="931"/>
          <ac:picMkLst>
            <pc:docMk/>
            <pc:sldMk cId="0" sldId="264"/>
            <ac:picMk id="5" creationId="{4834D981-6414-B537-8236-C5C5565583AE}"/>
          </ac:picMkLst>
        </pc:picChg>
      </pc:sldChg>
      <pc:sldChg chg="addSp delSp modSp mod ord">
        <pc:chgData name="Abdullah Makhdoom" userId="51cc0cc03b02bac5" providerId="LiveId" clId="{3BAF0525-3969-4EA5-9CE8-9E993610D441}" dt="2026-04-07T07:12:39.524" v="279" actId="14100"/>
        <pc:sldMkLst>
          <pc:docMk/>
          <pc:sldMk cId="0" sldId="269"/>
        </pc:sldMkLst>
        <pc:spChg chg="del">
          <ac:chgData name="Abdullah Makhdoom" userId="51cc0cc03b02bac5" providerId="LiveId" clId="{3BAF0525-3969-4EA5-9CE8-9E993610D441}" dt="2026-04-07T06:51:59.653" v="132" actId="931"/>
          <ac:spMkLst>
            <pc:docMk/>
            <pc:sldMk cId="0" sldId="269"/>
            <ac:spMk id="6" creationId="{B8160873-44FE-290B-EAE7-4DA8D0A0F60B}"/>
          </ac:spMkLst>
        </pc:spChg>
        <pc:picChg chg="add mod ord">
          <ac:chgData name="Abdullah Makhdoom" userId="51cc0cc03b02bac5" providerId="LiveId" clId="{3BAF0525-3969-4EA5-9CE8-9E993610D441}" dt="2026-04-07T07:12:39.524" v="279" actId="14100"/>
          <ac:picMkLst>
            <pc:docMk/>
            <pc:sldMk cId="0" sldId="269"/>
            <ac:picMk id="5" creationId="{A4425D16-0CC2-47F2-8D83-017B3F389295}"/>
          </ac:picMkLst>
        </pc:picChg>
      </pc:sldChg>
      <pc:sldChg chg="addSp delSp modSp mod">
        <pc:chgData name="Abdullah Makhdoom" userId="51cc0cc03b02bac5" providerId="LiveId" clId="{3BAF0525-3969-4EA5-9CE8-9E993610D441}" dt="2026-04-07T07:17:10.669" v="293" actId="14100"/>
        <pc:sldMkLst>
          <pc:docMk/>
          <pc:sldMk cId="678857513" sldId="272"/>
        </pc:sldMkLst>
        <pc:spChg chg="del">
          <ac:chgData name="Abdullah Makhdoom" userId="51cc0cc03b02bac5" providerId="LiveId" clId="{3BAF0525-3969-4EA5-9CE8-9E993610D441}" dt="2026-04-07T06:54:27.840" v="146" actId="931"/>
          <ac:spMkLst>
            <pc:docMk/>
            <pc:sldMk cId="678857513" sldId="272"/>
            <ac:spMk id="3" creationId="{93D91744-4A94-00E9-3562-234E8F0459DB}"/>
          </ac:spMkLst>
        </pc:spChg>
        <pc:picChg chg="add mod ord">
          <ac:chgData name="Abdullah Makhdoom" userId="51cc0cc03b02bac5" providerId="LiveId" clId="{3BAF0525-3969-4EA5-9CE8-9E993610D441}" dt="2026-04-07T07:17:10.669" v="293" actId="14100"/>
          <ac:picMkLst>
            <pc:docMk/>
            <pc:sldMk cId="678857513" sldId="272"/>
            <ac:picMk id="5" creationId="{DD68D378-1C04-DBDE-604C-05A2D8574B7F}"/>
          </ac:picMkLst>
        </pc:picChg>
      </pc:sldChg>
      <pc:sldChg chg="del">
        <pc:chgData name="Abdullah Makhdoom" userId="51cc0cc03b02bac5" providerId="LiveId" clId="{3BAF0525-3969-4EA5-9CE8-9E993610D441}" dt="2026-04-07T07:17:15.967" v="294" actId="2696"/>
        <pc:sldMkLst>
          <pc:docMk/>
          <pc:sldMk cId="3654876306" sldId="273"/>
        </pc:sldMkLst>
      </pc:sldChg>
      <pc:sldChg chg="del">
        <pc:chgData name="Abdullah Makhdoom" userId="51cc0cc03b02bac5" providerId="LiveId" clId="{3BAF0525-3969-4EA5-9CE8-9E993610D441}" dt="2026-04-07T07:17:18.389" v="295" actId="2696"/>
        <pc:sldMkLst>
          <pc:docMk/>
          <pc:sldMk cId="480287355" sldId="274"/>
        </pc:sldMkLst>
      </pc:sldChg>
      <pc:sldChg chg="del">
        <pc:chgData name="Abdullah Makhdoom" userId="51cc0cc03b02bac5" providerId="LiveId" clId="{3BAF0525-3969-4EA5-9CE8-9E993610D441}" dt="2026-04-07T07:17:22.280" v="296" actId="2696"/>
        <pc:sldMkLst>
          <pc:docMk/>
          <pc:sldMk cId="2758347771" sldId="275"/>
        </pc:sldMkLst>
      </pc:sldChg>
      <pc:sldChg chg="modSp mod">
        <pc:chgData name="Abdullah Makhdoom" userId="51cc0cc03b02bac5" providerId="LiveId" clId="{3BAF0525-3969-4EA5-9CE8-9E993610D441}" dt="2026-04-07T07:29:45.163" v="332" actId="403"/>
        <pc:sldMkLst>
          <pc:docMk/>
          <pc:sldMk cId="1459416376" sldId="277"/>
        </pc:sldMkLst>
        <pc:spChg chg="mod">
          <ac:chgData name="Abdullah Makhdoom" userId="51cc0cc03b02bac5" providerId="LiveId" clId="{3BAF0525-3969-4EA5-9CE8-9E993610D441}" dt="2026-04-07T07:29:45.163" v="332" actId="403"/>
          <ac:spMkLst>
            <pc:docMk/>
            <pc:sldMk cId="1459416376" sldId="277"/>
            <ac:spMk id="3" creationId="{C7E1F5C7-EDF6-41C5-A20C-85ACE136356E}"/>
          </ac:spMkLst>
        </pc:spChg>
      </pc:sldChg>
      <pc:sldChg chg="addSp delSp modSp new mod">
        <pc:chgData name="Abdullah Makhdoom" userId="51cc0cc03b02bac5" providerId="LiveId" clId="{3BAF0525-3969-4EA5-9CE8-9E993610D441}" dt="2026-04-07T07:12:14.388" v="276" actId="14100"/>
        <pc:sldMkLst>
          <pc:docMk/>
          <pc:sldMk cId="1105322249" sldId="278"/>
        </pc:sldMkLst>
        <pc:spChg chg="del">
          <ac:chgData name="Abdullah Makhdoom" userId="51cc0cc03b02bac5" providerId="LiveId" clId="{3BAF0525-3969-4EA5-9CE8-9E993610D441}" dt="2026-04-07T06:52:09.888" v="133" actId="931"/>
          <ac:spMkLst>
            <pc:docMk/>
            <pc:sldMk cId="1105322249" sldId="278"/>
            <ac:spMk id="3" creationId="{69D75607-F648-060A-3AA2-AA3E0BB911A4}"/>
          </ac:spMkLst>
        </pc:spChg>
        <pc:picChg chg="add mod">
          <ac:chgData name="Abdullah Makhdoom" userId="51cc0cc03b02bac5" providerId="LiveId" clId="{3BAF0525-3969-4EA5-9CE8-9E993610D441}" dt="2026-04-07T06:51:29.682" v="121"/>
          <ac:picMkLst>
            <pc:docMk/>
            <pc:sldMk cId="1105322249" sldId="278"/>
            <ac:picMk id="4" creationId="{2434B312-85AB-3A24-0F41-5B5A9E8F3615}"/>
          </ac:picMkLst>
        </pc:picChg>
        <pc:picChg chg="add mod ord">
          <ac:chgData name="Abdullah Makhdoom" userId="51cc0cc03b02bac5" providerId="LiveId" clId="{3BAF0525-3969-4EA5-9CE8-9E993610D441}" dt="2026-04-07T07:12:14.388" v="276" actId="14100"/>
          <ac:picMkLst>
            <pc:docMk/>
            <pc:sldMk cId="1105322249" sldId="278"/>
            <ac:picMk id="6" creationId="{AAA40D8C-6757-6C3C-21D1-B9DDA28AD79E}"/>
          </ac:picMkLst>
        </pc:picChg>
      </pc:sldChg>
      <pc:sldChg chg="addSp delSp modSp new mod ord">
        <pc:chgData name="Abdullah Makhdoom" userId="51cc0cc03b02bac5" providerId="LiveId" clId="{3BAF0525-3969-4EA5-9CE8-9E993610D441}" dt="2026-04-07T07:11:22.009" v="266" actId="14100"/>
        <pc:sldMkLst>
          <pc:docMk/>
          <pc:sldMk cId="3052119767" sldId="279"/>
        </pc:sldMkLst>
        <pc:spChg chg="del">
          <ac:chgData name="Abdullah Makhdoom" userId="51cc0cc03b02bac5" providerId="LiveId" clId="{3BAF0525-3969-4EA5-9CE8-9E993610D441}" dt="2026-04-07T06:52:34.438" v="134" actId="931"/>
          <ac:spMkLst>
            <pc:docMk/>
            <pc:sldMk cId="3052119767" sldId="279"/>
            <ac:spMk id="3" creationId="{452D3148-8575-E3E2-40A9-8457F2D62F69}"/>
          </ac:spMkLst>
        </pc:spChg>
        <pc:picChg chg="add mod">
          <ac:chgData name="Abdullah Makhdoom" userId="51cc0cc03b02bac5" providerId="LiveId" clId="{3BAF0525-3969-4EA5-9CE8-9E993610D441}" dt="2026-04-07T06:51:32.431" v="122"/>
          <ac:picMkLst>
            <pc:docMk/>
            <pc:sldMk cId="3052119767" sldId="279"/>
            <ac:picMk id="4" creationId="{27FA0A2D-1500-3DDA-FAA1-40A249538D33}"/>
          </ac:picMkLst>
        </pc:picChg>
        <pc:picChg chg="add mod ord">
          <ac:chgData name="Abdullah Makhdoom" userId="51cc0cc03b02bac5" providerId="LiveId" clId="{3BAF0525-3969-4EA5-9CE8-9E993610D441}" dt="2026-04-07T07:11:22.009" v="266" actId="14100"/>
          <ac:picMkLst>
            <pc:docMk/>
            <pc:sldMk cId="3052119767" sldId="279"/>
            <ac:picMk id="6" creationId="{D656FA54-7FA2-16F2-5D6D-566C9B4C691E}"/>
          </ac:picMkLst>
        </pc:picChg>
      </pc:sldChg>
      <pc:sldChg chg="addSp delSp modSp new mod ord">
        <pc:chgData name="Abdullah Makhdoom" userId="51cc0cc03b02bac5" providerId="LiveId" clId="{3BAF0525-3969-4EA5-9CE8-9E993610D441}" dt="2026-04-07T07:10:29.043" v="258" actId="14100"/>
        <pc:sldMkLst>
          <pc:docMk/>
          <pc:sldMk cId="3666954540" sldId="280"/>
        </pc:sldMkLst>
        <pc:spChg chg="del">
          <ac:chgData name="Abdullah Makhdoom" userId="51cc0cc03b02bac5" providerId="LiveId" clId="{3BAF0525-3969-4EA5-9CE8-9E993610D441}" dt="2026-04-07T06:52:48.424" v="135" actId="931"/>
          <ac:spMkLst>
            <pc:docMk/>
            <pc:sldMk cId="3666954540" sldId="280"/>
            <ac:spMk id="3" creationId="{D4397131-CE44-8B79-0755-67D736B59777}"/>
          </ac:spMkLst>
        </pc:spChg>
        <pc:picChg chg="add mod">
          <ac:chgData name="Abdullah Makhdoom" userId="51cc0cc03b02bac5" providerId="LiveId" clId="{3BAF0525-3969-4EA5-9CE8-9E993610D441}" dt="2026-04-07T06:51:34.916" v="123"/>
          <ac:picMkLst>
            <pc:docMk/>
            <pc:sldMk cId="3666954540" sldId="280"/>
            <ac:picMk id="4" creationId="{6A98372D-0B5B-9FF7-8A8D-45E27D8671E8}"/>
          </ac:picMkLst>
        </pc:picChg>
        <pc:picChg chg="add mod ord">
          <ac:chgData name="Abdullah Makhdoom" userId="51cc0cc03b02bac5" providerId="LiveId" clId="{3BAF0525-3969-4EA5-9CE8-9E993610D441}" dt="2026-04-07T07:10:29.043" v="258" actId="14100"/>
          <ac:picMkLst>
            <pc:docMk/>
            <pc:sldMk cId="3666954540" sldId="280"/>
            <ac:picMk id="6" creationId="{1FBD40AB-4FC4-36C1-6866-F639A7B595FB}"/>
          </ac:picMkLst>
        </pc:picChg>
      </pc:sldChg>
      <pc:sldChg chg="addSp delSp modSp new mod ord">
        <pc:chgData name="Abdullah Makhdoom" userId="51cc0cc03b02bac5" providerId="LiveId" clId="{3BAF0525-3969-4EA5-9CE8-9E993610D441}" dt="2026-04-07T07:11:05.039" v="263" actId="14100"/>
        <pc:sldMkLst>
          <pc:docMk/>
          <pc:sldMk cId="3607923511" sldId="281"/>
        </pc:sldMkLst>
        <pc:spChg chg="del">
          <ac:chgData name="Abdullah Makhdoom" userId="51cc0cc03b02bac5" providerId="LiveId" clId="{3BAF0525-3969-4EA5-9CE8-9E993610D441}" dt="2026-04-07T06:52:57.268" v="136" actId="931"/>
          <ac:spMkLst>
            <pc:docMk/>
            <pc:sldMk cId="3607923511" sldId="281"/>
            <ac:spMk id="3" creationId="{5A069EC3-5A69-7613-61EB-41BCA31DCAAF}"/>
          </ac:spMkLst>
        </pc:spChg>
        <pc:picChg chg="add mod">
          <ac:chgData name="Abdullah Makhdoom" userId="51cc0cc03b02bac5" providerId="LiveId" clId="{3BAF0525-3969-4EA5-9CE8-9E993610D441}" dt="2026-04-07T06:51:36.932" v="124"/>
          <ac:picMkLst>
            <pc:docMk/>
            <pc:sldMk cId="3607923511" sldId="281"/>
            <ac:picMk id="4" creationId="{60EE096C-F416-F0B4-FCA9-D0566B2FE462}"/>
          </ac:picMkLst>
        </pc:picChg>
        <pc:picChg chg="add mod ord modCrop">
          <ac:chgData name="Abdullah Makhdoom" userId="51cc0cc03b02bac5" providerId="LiveId" clId="{3BAF0525-3969-4EA5-9CE8-9E993610D441}" dt="2026-04-07T07:11:05.039" v="263" actId="14100"/>
          <ac:picMkLst>
            <pc:docMk/>
            <pc:sldMk cId="3607923511" sldId="281"/>
            <ac:picMk id="6" creationId="{40ECBADD-30FE-C952-FF06-B5B747795D6E}"/>
          </ac:picMkLst>
        </pc:picChg>
      </pc:sldChg>
      <pc:sldChg chg="addSp delSp modSp new mod ord">
        <pc:chgData name="Abdullah Makhdoom" userId="51cc0cc03b02bac5" providerId="LiveId" clId="{3BAF0525-3969-4EA5-9CE8-9E993610D441}" dt="2026-04-07T07:10:08.541" v="254" actId="14100"/>
        <pc:sldMkLst>
          <pc:docMk/>
          <pc:sldMk cId="2670154211" sldId="282"/>
        </pc:sldMkLst>
        <pc:spChg chg="del">
          <ac:chgData name="Abdullah Makhdoom" userId="51cc0cc03b02bac5" providerId="LiveId" clId="{3BAF0525-3969-4EA5-9CE8-9E993610D441}" dt="2026-04-07T06:53:05.394" v="137" actId="931"/>
          <ac:spMkLst>
            <pc:docMk/>
            <pc:sldMk cId="2670154211" sldId="282"/>
            <ac:spMk id="3" creationId="{2116979E-3C27-D814-BC9C-FA15E53261B1}"/>
          </ac:spMkLst>
        </pc:spChg>
        <pc:picChg chg="add mod">
          <ac:chgData name="Abdullah Makhdoom" userId="51cc0cc03b02bac5" providerId="LiveId" clId="{3BAF0525-3969-4EA5-9CE8-9E993610D441}" dt="2026-04-07T06:51:38.260" v="125"/>
          <ac:picMkLst>
            <pc:docMk/>
            <pc:sldMk cId="2670154211" sldId="282"/>
            <ac:picMk id="4" creationId="{8603EF2B-559C-0B3E-A7CD-7FFF1FE3D0E4}"/>
          </ac:picMkLst>
        </pc:picChg>
        <pc:picChg chg="add mod ord">
          <ac:chgData name="Abdullah Makhdoom" userId="51cc0cc03b02bac5" providerId="LiveId" clId="{3BAF0525-3969-4EA5-9CE8-9E993610D441}" dt="2026-04-07T07:10:08.541" v="254" actId="14100"/>
          <ac:picMkLst>
            <pc:docMk/>
            <pc:sldMk cId="2670154211" sldId="282"/>
            <ac:picMk id="6" creationId="{1352AE74-847B-AED7-72CB-64733EA60CB1}"/>
          </ac:picMkLst>
        </pc:picChg>
      </pc:sldChg>
      <pc:sldChg chg="addSp delSp modSp new mod ord">
        <pc:chgData name="Abdullah Makhdoom" userId="51cc0cc03b02bac5" providerId="LiveId" clId="{3BAF0525-3969-4EA5-9CE8-9E993610D441}" dt="2026-04-07T07:09:52.388" v="251" actId="14100"/>
        <pc:sldMkLst>
          <pc:docMk/>
          <pc:sldMk cId="1770095828" sldId="283"/>
        </pc:sldMkLst>
        <pc:spChg chg="del">
          <ac:chgData name="Abdullah Makhdoom" userId="51cc0cc03b02bac5" providerId="LiveId" clId="{3BAF0525-3969-4EA5-9CE8-9E993610D441}" dt="2026-04-07T06:53:17.302" v="138" actId="931"/>
          <ac:spMkLst>
            <pc:docMk/>
            <pc:sldMk cId="1770095828" sldId="283"/>
            <ac:spMk id="3" creationId="{8092D476-A8A9-6685-29A1-184E4E2C2945}"/>
          </ac:spMkLst>
        </pc:spChg>
        <pc:picChg chg="add mod">
          <ac:chgData name="Abdullah Makhdoom" userId="51cc0cc03b02bac5" providerId="LiveId" clId="{3BAF0525-3969-4EA5-9CE8-9E993610D441}" dt="2026-04-07T06:51:39.541" v="126"/>
          <ac:picMkLst>
            <pc:docMk/>
            <pc:sldMk cId="1770095828" sldId="283"/>
            <ac:picMk id="4" creationId="{5989DCEE-B3F4-0E1B-DF27-EE643D8516B2}"/>
          </ac:picMkLst>
        </pc:picChg>
        <pc:picChg chg="add mod ord">
          <ac:chgData name="Abdullah Makhdoom" userId="51cc0cc03b02bac5" providerId="LiveId" clId="{3BAF0525-3969-4EA5-9CE8-9E993610D441}" dt="2026-04-07T07:09:52.388" v="251" actId="14100"/>
          <ac:picMkLst>
            <pc:docMk/>
            <pc:sldMk cId="1770095828" sldId="283"/>
            <ac:picMk id="6" creationId="{3B6BC63B-3806-A010-FCAF-E25D1565A6D9}"/>
          </ac:picMkLst>
        </pc:picChg>
      </pc:sldChg>
      <pc:sldChg chg="addSp delSp modSp new mod ord">
        <pc:chgData name="Abdullah Makhdoom" userId="51cc0cc03b02bac5" providerId="LiveId" clId="{3BAF0525-3969-4EA5-9CE8-9E993610D441}" dt="2026-04-07T07:09:37.248" v="248" actId="14100"/>
        <pc:sldMkLst>
          <pc:docMk/>
          <pc:sldMk cId="1557787008" sldId="284"/>
        </pc:sldMkLst>
        <pc:spChg chg="del">
          <ac:chgData name="Abdullah Makhdoom" userId="51cc0cc03b02bac5" providerId="LiveId" clId="{3BAF0525-3969-4EA5-9CE8-9E993610D441}" dt="2026-04-07T06:53:25.021" v="139" actId="931"/>
          <ac:spMkLst>
            <pc:docMk/>
            <pc:sldMk cId="1557787008" sldId="284"/>
            <ac:spMk id="3" creationId="{4A421AA2-02DB-62FC-1E91-938AE251BC09}"/>
          </ac:spMkLst>
        </pc:spChg>
        <pc:picChg chg="add mod">
          <ac:chgData name="Abdullah Makhdoom" userId="51cc0cc03b02bac5" providerId="LiveId" clId="{3BAF0525-3969-4EA5-9CE8-9E993610D441}" dt="2026-04-07T06:51:40.932" v="127"/>
          <ac:picMkLst>
            <pc:docMk/>
            <pc:sldMk cId="1557787008" sldId="284"/>
            <ac:picMk id="4" creationId="{A31ED770-341D-6DA1-A44F-A6D8EA80390E}"/>
          </ac:picMkLst>
        </pc:picChg>
        <pc:picChg chg="add mod ord">
          <ac:chgData name="Abdullah Makhdoom" userId="51cc0cc03b02bac5" providerId="LiveId" clId="{3BAF0525-3969-4EA5-9CE8-9E993610D441}" dt="2026-04-07T07:09:37.248" v="248" actId="14100"/>
          <ac:picMkLst>
            <pc:docMk/>
            <pc:sldMk cId="1557787008" sldId="284"/>
            <ac:picMk id="6" creationId="{63AD5D1F-D9C2-42F7-44AD-5B49120C840F}"/>
          </ac:picMkLst>
        </pc:picChg>
      </pc:sldChg>
      <pc:sldChg chg="addSp delSp modSp new mod ord">
        <pc:chgData name="Abdullah Makhdoom" userId="51cc0cc03b02bac5" providerId="LiveId" clId="{3BAF0525-3969-4EA5-9CE8-9E993610D441}" dt="2026-04-07T07:09:12.684" v="245" actId="14100"/>
        <pc:sldMkLst>
          <pc:docMk/>
          <pc:sldMk cId="1100361343" sldId="285"/>
        </pc:sldMkLst>
        <pc:spChg chg="del">
          <ac:chgData name="Abdullah Makhdoom" userId="51cc0cc03b02bac5" providerId="LiveId" clId="{3BAF0525-3969-4EA5-9CE8-9E993610D441}" dt="2026-04-07T06:53:33.272" v="140" actId="931"/>
          <ac:spMkLst>
            <pc:docMk/>
            <pc:sldMk cId="1100361343" sldId="285"/>
            <ac:spMk id="3" creationId="{9327C5B7-CF4B-1177-58FD-0F26A1C20655}"/>
          </ac:spMkLst>
        </pc:spChg>
        <pc:picChg chg="add mod">
          <ac:chgData name="Abdullah Makhdoom" userId="51cc0cc03b02bac5" providerId="LiveId" clId="{3BAF0525-3969-4EA5-9CE8-9E993610D441}" dt="2026-04-07T06:51:42.354" v="128"/>
          <ac:picMkLst>
            <pc:docMk/>
            <pc:sldMk cId="1100361343" sldId="285"/>
            <ac:picMk id="4" creationId="{591C7793-9395-8A80-7FCB-69072486F35C}"/>
          </ac:picMkLst>
        </pc:picChg>
        <pc:picChg chg="add mod ord">
          <ac:chgData name="Abdullah Makhdoom" userId="51cc0cc03b02bac5" providerId="LiveId" clId="{3BAF0525-3969-4EA5-9CE8-9E993610D441}" dt="2026-04-07T07:09:12.684" v="245" actId="14100"/>
          <ac:picMkLst>
            <pc:docMk/>
            <pc:sldMk cId="1100361343" sldId="285"/>
            <ac:picMk id="6" creationId="{4A32DA47-0726-8700-8D9F-540A80CB6B2B}"/>
          </ac:picMkLst>
        </pc:picChg>
      </pc:sldChg>
      <pc:sldChg chg="addSp delSp modSp new mod ord">
        <pc:chgData name="Abdullah Makhdoom" userId="51cc0cc03b02bac5" providerId="LiveId" clId="{3BAF0525-3969-4EA5-9CE8-9E993610D441}" dt="2026-04-07T07:08:55.214" v="242" actId="14100"/>
        <pc:sldMkLst>
          <pc:docMk/>
          <pc:sldMk cId="1409874075" sldId="286"/>
        </pc:sldMkLst>
        <pc:spChg chg="del">
          <ac:chgData name="Abdullah Makhdoom" userId="51cc0cc03b02bac5" providerId="LiveId" clId="{3BAF0525-3969-4EA5-9CE8-9E993610D441}" dt="2026-04-07T06:53:42.804" v="141" actId="931"/>
          <ac:spMkLst>
            <pc:docMk/>
            <pc:sldMk cId="1409874075" sldId="286"/>
            <ac:spMk id="3" creationId="{165CD360-B46F-BBAC-3E0F-B95BF0AFFC0B}"/>
          </ac:spMkLst>
        </pc:spChg>
        <pc:picChg chg="add mod">
          <ac:chgData name="Abdullah Makhdoom" userId="51cc0cc03b02bac5" providerId="LiveId" clId="{3BAF0525-3969-4EA5-9CE8-9E993610D441}" dt="2026-04-07T06:51:43.635" v="129"/>
          <ac:picMkLst>
            <pc:docMk/>
            <pc:sldMk cId="1409874075" sldId="286"/>
            <ac:picMk id="4" creationId="{B29E5594-00BC-AF57-F949-521A4738399B}"/>
          </ac:picMkLst>
        </pc:picChg>
        <pc:picChg chg="add mod ord">
          <ac:chgData name="Abdullah Makhdoom" userId="51cc0cc03b02bac5" providerId="LiveId" clId="{3BAF0525-3969-4EA5-9CE8-9E993610D441}" dt="2026-04-07T07:08:55.214" v="242" actId="14100"/>
          <ac:picMkLst>
            <pc:docMk/>
            <pc:sldMk cId="1409874075" sldId="286"/>
            <ac:picMk id="6" creationId="{65B52206-9A0F-DEDF-A730-17E37FE247D4}"/>
          </ac:picMkLst>
        </pc:picChg>
      </pc:sldChg>
      <pc:sldChg chg="addSp delSp modSp new mod ord">
        <pc:chgData name="Abdullah Makhdoom" userId="51cc0cc03b02bac5" providerId="LiveId" clId="{3BAF0525-3969-4EA5-9CE8-9E993610D441}" dt="2026-04-07T07:08:39.447" v="239" actId="14100"/>
        <pc:sldMkLst>
          <pc:docMk/>
          <pc:sldMk cId="2975336604" sldId="287"/>
        </pc:sldMkLst>
        <pc:spChg chg="del">
          <ac:chgData name="Abdullah Makhdoom" userId="51cc0cc03b02bac5" providerId="LiveId" clId="{3BAF0525-3969-4EA5-9CE8-9E993610D441}" dt="2026-04-07T06:53:52.055" v="142" actId="931"/>
          <ac:spMkLst>
            <pc:docMk/>
            <pc:sldMk cId="2975336604" sldId="287"/>
            <ac:spMk id="3" creationId="{A06951BB-AC9C-B118-DE08-CADA5CEEF5F9}"/>
          </ac:spMkLst>
        </pc:spChg>
        <pc:picChg chg="add mod">
          <ac:chgData name="Abdullah Makhdoom" userId="51cc0cc03b02bac5" providerId="LiveId" clId="{3BAF0525-3969-4EA5-9CE8-9E993610D441}" dt="2026-04-07T06:51:44.761" v="130"/>
          <ac:picMkLst>
            <pc:docMk/>
            <pc:sldMk cId="2975336604" sldId="287"/>
            <ac:picMk id="4" creationId="{11CE8179-C18F-86CE-C52F-EB3F0AE5FB7B}"/>
          </ac:picMkLst>
        </pc:picChg>
        <pc:picChg chg="add mod ord">
          <ac:chgData name="Abdullah Makhdoom" userId="51cc0cc03b02bac5" providerId="LiveId" clId="{3BAF0525-3969-4EA5-9CE8-9E993610D441}" dt="2026-04-07T07:08:39.447" v="239" actId="14100"/>
          <ac:picMkLst>
            <pc:docMk/>
            <pc:sldMk cId="2975336604" sldId="287"/>
            <ac:picMk id="6" creationId="{61EC1D90-24CD-117B-DBF7-1957DC17343B}"/>
          </ac:picMkLst>
        </pc:picChg>
      </pc:sldChg>
      <pc:sldChg chg="addSp delSp modSp new mod ord">
        <pc:chgData name="Abdullah Makhdoom" userId="51cc0cc03b02bac5" providerId="LiveId" clId="{3BAF0525-3969-4EA5-9CE8-9E993610D441}" dt="2026-04-07T07:08:21.633" v="236" actId="14100"/>
        <pc:sldMkLst>
          <pc:docMk/>
          <pc:sldMk cId="2171339038" sldId="288"/>
        </pc:sldMkLst>
        <pc:spChg chg="del">
          <ac:chgData name="Abdullah Makhdoom" userId="51cc0cc03b02bac5" providerId="LiveId" clId="{3BAF0525-3969-4EA5-9CE8-9E993610D441}" dt="2026-04-07T06:54:02.228" v="143" actId="931"/>
          <ac:spMkLst>
            <pc:docMk/>
            <pc:sldMk cId="2171339038" sldId="288"/>
            <ac:spMk id="3" creationId="{2E9FE3DD-A654-0591-EFBD-ED572D2BCF2B}"/>
          </ac:spMkLst>
        </pc:spChg>
        <pc:picChg chg="add mod">
          <ac:chgData name="Abdullah Makhdoom" userId="51cc0cc03b02bac5" providerId="LiveId" clId="{3BAF0525-3969-4EA5-9CE8-9E993610D441}" dt="2026-04-07T06:51:46.136" v="131"/>
          <ac:picMkLst>
            <pc:docMk/>
            <pc:sldMk cId="2171339038" sldId="288"/>
            <ac:picMk id="4" creationId="{6D494FD0-7F2D-50EA-6E5B-B8D55E7D65D5}"/>
          </ac:picMkLst>
        </pc:picChg>
        <pc:picChg chg="add mod ord">
          <ac:chgData name="Abdullah Makhdoom" userId="51cc0cc03b02bac5" providerId="LiveId" clId="{3BAF0525-3969-4EA5-9CE8-9E993610D441}" dt="2026-04-07T07:08:21.633" v="236" actId="14100"/>
          <ac:picMkLst>
            <pc:docMk/>
            <pc:sldMk cId="2171339038" sldId="288"/>
            <ac:picMk id="6" creationId="{EF4DF2D2-C5C0-BBAC-AD90-B6FDEC30CC7D}"/>
          </ac:picMkLst>
        </pc:picChg>
      </pc:sldChg>
      <pc:sldChg chg="addSp delSp modSp new mod">
        <pc:chgData name="Abdullah Makhdoom" userId="51cc0cc03b02bac5" providerId="LiveId" clId="{3BAF0525-3969-4EA5-9CE8-9E993610D441}" dt="2026-04-07T07:06:21.268" v="215" actId="403"/>
        <pc:sldMkLst>
          <pc:docMk/>
          <pc:sldMk cId="773484562" sldId="289"/>
        </pc:sldMkLst>
        <pc:spChg chg="del">
          <ac:chgData name="Abdullah Makhdoom" userId="51cc0cc03b02bac5" providerId="LiveId" clId="{3BAF0525-3969-4EA5-9CE8-9E993610D441}" dt="2026-04-07T07:06:09.547" v="213" actId="478"/>
          <ac:spMkLst>
            <pc:docMk/>
            <pc:sldMk cId="773484562" sldId="289"/>
            <ac:spMk id="2" creationId="{B5CEA1ED-036C-2936-4292-64C3FE007140}"/>
          </ac:spMkLst>
        </pc:spChg>
        <pc:spChg chg="mod">
          <ac:chgData name="Abdullah Makhdoom" userId="51cc0cc03b02bac5" providerId="LiveId" clId="{3BAF0525-3969-4EA5-9CE8-9E993610D441}" dt="2026-04-07T07:06:21.268" v="215" actId="403"/>
          <ac:spMkLst>
            <pc:docMk/>
            <pc:sldMk cId="773484562" sldId="289"/>
            <ac:spMk id="3" creationId="{9D0E8AC2-2C88-62B3-73DD-3E97FE8B48CF}"/>
          </ac:spMkLst>
        </pc:spChg>
        <pc:picChg chg="add mod">
          <ac:chgData name="Abdullah Makhdoom" userId="51cc0cc03b02bac5" providerId="LiveId" clId="{3BAF0525-3969-4EA5-9CE8-9E993610D441}" dt="2026-04-07T07:02:52.082" v="182"/>
          <ac:picMkLst>
            <pc:docMk/>
            <pc:sldMk cId="773484562" sldId="289"/>
            <ac:picMk id="4" creationId="{67577DB7-44FE-E507-7320-E176A6AF544E}"/>
          </ac:picMkLst>
        </pc:picChg>
      </pc:sldChg>
      <pc:sldChg chg="new del">
        <pc:chgData name="Abdullah Makhdoom" userId="51cc0cc03b02bac5" providerId="LiveId" clId="{3BAF0525-3969-4EA5-9CE8-9E993610D441}" dt="2026-04-07T07:03:15.069" v="184" actId="2696"/>
        <pc:sldMkLst>
          <pc:docMk/>
          <pc:sldMk cId="1074703156" sldId="290"/>
        </pc:sldMkLst>
      </pc:sldChg>
      <pc:sldChg chg="addSp delSp modSp new mod">
        <pc:chgData name="Abdullah Makhdoom" userId="51cc0cc03b02bac5" providerId="LiveId" clId="{3BAF0525-3969-4EA5-9CE8-9E993610D441}" dt="2026-04-07T07:07:58.979" v="233" actId="478"/>
        <pc:sldMkLst>
          <pc:docMk/>
          <pc:sldMk cId="3861178023" sldId="290"/>
        </pc:sldMkLst>
        <pc:spChg chg="del">
          <ac:chgData name="Abdullah Makhdoom" userId="51cc0cc03b02bac5" providerId="LiveId" clId="{3BAF0525-3969-4EA5-9CE8-9E993610D441}" dt="2026-04-07T07:07:58.979" v="233" actId="478"/>
          <ac:spMkLst>
            <pc:docMk/>
            <pc:sldMk cId="3861178023" sldId="290"/>
            <ac:spMk id="2" creationId="{ACD8CA3A-FFCF-D0D4-BB63-2AC2014056F0}"/>
          </ac:spMkLst>
        </pc:spChg>
        <pc:spChg chg="mod">
          <ac:chgData name="Abdullah Makhdoom" userId="51cc0cc03b02bac5" providerId="LiveId" clId="{3BAF0525-3969-4EA5-9CE8-9E993610D441}" dt="2026-04-07T07:07:54.604" v="232" actId="14100"/>
          <ac:spMkLst>
            <pc:docMk/>
            <pc:sldMk cId="3861178023" sldId="290"/>
            <ac:spMk id="3" creationId="{D3C43995-16C2-CAC0-1565-6788A8FC3ECD}"/>
          </ac:spMkLst>
        </pc:spChg>
        <pc:picChg chg="add mod">
          <ac:chgData name="Abdullah Makhdoom" userId="51cc0cc03b02bac5" providerId="LiveId" clId="{3BAF0525-3969-4EA5-9CE8-9E993610D441}" dt="2026-04-07T07:03:21.679" v="186"/>
          <ac:picMkLst>
            <pc:docMk/>
            <pc:sldMk cId="3861178023" sldId="290"/>
            <ac:picMk id="4" creationId="{61CBD888-CBC7-38A9-1E86-CE50BBED84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9CFC-11F7-8993-7FC3-89056CDA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9DCEE-B3F4-0E1B-DF27-EE643D85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3E7509-AABA-479B-D2D9-3293DCD9D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5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9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F8E7-2BC5-4ACC-C744-DDE90D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3EF2B-559C-0B3E-A7CD-7FFF1FE3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89D02A-12EB-61EE-41BA-BF1A82272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A36A6-9D50-797C-395A-FBF411BBB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572" y="923196"/>
            <a:ext cx="9446004" cy="4952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BD888-CBC7-38A9-1E86-CE50BBED8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7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6307-B934-60D8-D555-E86739EE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8372D-0B5B-9FF7-8A8D-45E27D867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AD0D6-F60B-570D-219A-0B036D3D7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2"/>
            <a:ext cx="9601200" cy="37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8C93-E85C-A7B4-A66E-21EA4B32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E096C-F416-F0B4-FCA9-D0566B2FE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32B0FF-392B-EDB9-7737-6BEC5CE5D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752899" cy="52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85A4-A0DD-8B58-7E28-08D50DF9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A0A2D-1500-3DDA-FAA1-40A24953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8DAE47-1FD9-970B-2A1D-7D5C9575C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3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1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677" y="2617365"/>
            <a:ext cx="9601196" cy="3058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3800" b="1" dirty="0"/>
              <a:t>شکریہ</a:t>
            </a:r>
            <a:endParaRPr lang="en-US" sz="19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ar-SA" b="1" dirty="0">
                <a:latin typeface="Book Antiqua" panose="02040602050305030304" pitchFamily="18" charset="0"/>
                <a:sym typeface="+mn-ea"/>
              </a:rPr>
              <a:t>ارد</a:t>
            </a:r>
            <a:r>
              <a:rPr lang="ar-SA" sz="6600" b="1" dirty="0">
                <a:latin typeface="Book Antiqua" panose="02040602050305030304" pitchFamily="18" charset="0"/>
                <a:sym typeface="+mn-ea"/>
              </a:rPr>
              <a:t>و</a:t>
            </a:r>
            <a:r>
              <a:rPr lang="en-US" sz="6600" b="1" dirty="0">
                <a:latin typeface="Book Antiqua" panose="02040602050305030304" pitchFamily="18" charset="0"/>
                <a:sym typeface="+mn-ea"/>
              </a:rPr>
              <a:t>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Instructor: Tasneem Khalid</a:t>
            </a:r>
          </a:p>
          <a:p>
            <a:r>
              <a:rPr lang="en-US" sz="2400" b="1" u="sng" dirty="0"/>
              <a:t> </a:t>
            </a:r>
          </a:p>
          <a:p>
            <a:r>
              <a:rPr lang="en-US" b="1" u="sng" dirty="0"/>
              <a:t>Program: BS Psychology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9CA59-B709-9E4E-D3BC-3CF30AF3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407" y="923196"/>
            <a:ext cx="9429224" cy="4952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77DB7-44FE-E507-7320-E176A6AF5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CF98-600F-64B1-79F9-F1E3C31A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94FD0-7F2D-50EA-6E5B-B8D55E7D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E9FDAC-4D1C-CBCA-6A44-66A65DA40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E86-38FC-6598-582D-C148385A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E8179-C18F-86CE-C52F-EB3F0AE5F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5E246F-180A-00E7-E3D7-985E85C7D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5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4172-0DAA-5915-3E3C-E25E6B3C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E5594-00BC-AF57-F949-521A4738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AB9794-2C4F-99C1-1D46-826D2216D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2"/>
            <a:ext cx="9601196" cy="50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A684-26E3-79D5-E043-585E0A13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C7793-9395-8A80-7FCB-69072486F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6DAAF9-E252-CB4D-F332-10283DF7B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6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47B2-CEF9-690D-61AE-868F1000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ED770-341D-6DA1-A44F-A6D8EA80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F0B62F-48C4-E5CF-0BB8-24383A00A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3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7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15</Words>
  <Application>Microsoft Office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Garamond</vt:lpstr>
      <vt:lpstr>Organic</vt:lpstr>
      <vt:lpstr>بسم اللہ الرحمٰن الرحیم</vt:lpstr>
      <vt:lpstr>PowerPoint Presentation</vt:lpstr>
      <vt:lpstr>اردو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20</cp:revision>
  <dcterms:created xsi:type="dcterms:W3CDTF">2025-11-19T16:25:00Z</dcterms:created>
  <dcterms:modified xsi:type="dcterms:W3CDTF">2026-04-14T08:25:38Z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