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83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Communication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Importance in Mass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5. Enhances Communication Impact</a:t>
            </a:r>
          </a:p>
          <a:p>
            <a:r>
              <a:rPr lang="en-US" dirty="0"/>
              <a:t>	</a:t>
            </a:r>
            <a:r>
              <a:rPr lang="en-US" dirty="0" smtClean="0"/>
              <a:t>Achieves </a:t>
            </a:r>
            <a:r>
              <a:rPr lang="en-US" dirty="0"/>
              <a:t>desired results (awareness, action, change)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Example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News </a:t>
            </a:r>
            <a:r>
              <a:rPr lang="en-US" dirty="0"/>
              <a:t>Broadcast</a:t>
            </a:r>
          </a:p>
          <a:p>
            <a:r>
              <a:rPr lang="en-US" dirty="0" smtClean="0"/>
              <a:t>Clear </a:t>
            </a:r>
            <a:r>
              <a:rPr lang="en-US" dirty="0"/>
              <a:t>language (clarity)</a:t>
            </a:r>
          </a:p>
          <a:p>
            <a:r>
              <a:rPr lang="en-US" dirty="0" smtClean="0"/>
              <a:t>Short </a:t>
            </a:r>
            <a:r>
              <a:rPr lang="en-US" dirty="0"/>
              <a:t>headlines (conciseness)</a:t>
            </a:r>
          </a:p>
          <a:p>
            <a:r>
              <a:rPr lang="en-US" dirty="0" smtClean="0"/>
              <a:t>Accurate </a:t>
            </a:r>
            <a:r>
              <a:rPr lang="en-US" dirty="0"/>
              <a:t>facts (correctness)</a:t>
            </a:r>
          </a:p>
          <a:p>
            <a:r>
              <a:rPr lang="en-US" dirty="0" smtClean="0"/>
              <a:t>Audience-focused </a:t>
            </a:r>
            <a:r>
              <a:rPr lang="en-US" dirty="0"/>
              <a:t>reporting (consideration)</a:t>
            </a:r>
          </a:p>
        </p:txBody>
      </p:sp>
    </p:spTree>
    <p:extLst>
      <p:ext uri="{BB962C8B-B14F-4D97-AF65-F5344CB8AC3E}">
        <p14:creationId xmlns:p14="http://schemas.microsoft.com/office/powerpoint/2010/main" val="353053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/>
              <a:t/>
            </a:r>
            <a:br>
              <a:rPr lang="en-US"/>
            </a:br>
            <a:r>
              <a:rPr lang="en-US" b="1"/>
              <a:t>Essentials of Effective Communication</a:t>
            </a:r>
            <a:r>
              <a:rPr lang="en-US"/>
              <a:t/>
            </a:r>
            <a:br>
              <a:rPr lang="en-US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What is Effective Communication</a:t>
            </a:r>
            <a:r>
              <a:rPr lang="en-US" b="1" dirty="0" smtClean="0"/>
              <a:t>?</a:t>
            </a:r>
            <a:endParaRPr lang="en-US" b="1" dirty="0"/>
          </a:p>
          <a:p>
            <a:r>
              <a:rPr lang="en-US" dirty="0"/>
              <a:t>Effective communication means that the message is clearly delivered, properly understood, and achieves the desired response from the audience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Essentials (Principles) of Effective Communication</a:t>
            </a:r>
            <a:endParaRPr lang="en-US" dirty="0"/>
          </a:p>
          <a:p>
            <a:r>
              <a:rPr lang="en-US" dirty="0"/>
              <a:t>These are often called the 7 C’s of Communication</a:t>
            </a:r>
          </a:p>
          <a:p>
            <a:pPr marL="0" indent="0">
              <a:buNone/>
            </a:pPr>
            <a:r>
              <a:rPr lang="en-US" b="1" dirty="0"/>
              <a:t>1. Clarity</a:t>
            </a:r>
            <a:endParaRPr lang="en-US" dirty="0"/>
          </a:p>
          <a:p>
            <a:r>
              <a:rPr lang="en-US" dirty="0"/>
              <a:t>	Message should be clear and easy to understand</a:t>
            </a:r>
          </a:p>
          <a:p>
            <a:r>
              <a:rPr lang="en-US" dirty="0"/>
              <a:t>	Avoid confusing or complex </a:t>
            </a:r>
            <a:r>
              <a:rPr lang="en-US" dirty="0" smtClean="0"/>
              <a:t>language</a:t>
            </a:r>
          </a:p>
          <a:p>
            <a:pPr marL="0" indent="0">
              <a:buNone/>
            </a:pPr>
            <a:r>
              <a:rPr lang="en-US" dirty="0"/>
              <a:t>Important in media so audiences quickly grasp the message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Essentials of 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2. Conciseness</a:t>
            </a:r>
            <a:endParaRPr lang="en-US" dirty="0"/>
          </a:p>
          <a:p>
            <a:r>
              <a:rPr lang="en-US" dirty="0"/>
              <a:t>	Message should be brief and to the point</a:t>
            </a:r>
          </a:p>
          <a:p>
            <a:r>
              <a:rPr lang="en-US" dirty="0"/>
              <a:t>	Avoid unnecessary </a:t>
            </a:r>
            <a:r>
              <a:rPr lang="en-US" dirty="0" smtClean="0"/>
              <a:t>details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Especially important in news and advertisements</a:t>
            </a:r>
          </a:p>
          <a:p>
            <a:pPr marL="0" indent="0">
              <a:buNone/>
            </a:pPr>
            <a:r>
              <a:rPr lang="en-US" b="1" dirty="0"/>
              <a:t>3. Completeness</a:t>
            </a:r>
            <a:endParaRPr lang="en-US" dirty="0"/>
          </a:p>
          <a:p>
            <a:r>
              <a:rPr lang="en-US" dirty="0"/>
              <a:t>	Provide all necessary information</a:t>
            </a:r>
          </a:p>
          <a:p>
            <a:r>
              <a:rPr lang="en-US" dirty="0"/>
              <a:t>	Answer audience questions (what, why, when, where, how)</a:t>
            </a:r>
          </a:p>
        </p:txBody>
      </p:sp>
    </p:spTree>
    <p:extLst>
      <p:ext uri="{BB962C8B-B14F-4D97-AF65-F5344CB8AC3E}">
        <p14:creationId xmlns:p14="http://schemas.microsoft.com/office/powerpoint/2010/main" val="25702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Essentials of 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4. Correctness</a:t>
            </a:r>
            <a:endParaRPr lang="en-US" dirty="0"/>
          </a:p>
          <a:p>
            <a:r>
              <a:rPr lang="en-US" dirty="0"/>
              <a:t>	Information should be accurate and error-free</a:t>
            </a:r>
          </a:p>
          <a:p>
            <a:r>
              <a:rPr lang="en-US" dirty="0"/>
              <a:t>	Use correct facts, grammar, and language</a:t>
            </a:r>
          </a:p>
          <a:p>
            <a:r>
              <a:rPr lang="en-US" dirty="0"/>
              <a:t> Builds credibility of media sources</a:t>
            </a:r>
          </a:p>
          <a:p>
            <a:pPr marL="0" indent="0">
              <a:buNone/>
            </a:pPr>
            <a:r>
              <a:rPr lang="en-US" b="1" dirty="0"/>
              <a:t> 5. Concreteness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Message </a:t>
            </a:r>
            <a:r>
              <a:rPr lang="en-US" dirty="0"/>
              <a:t>should be specific and definite</a:t>
            </a:r>
          </a:p>
          <a:p>
            <a:r>
              <a:rPr lang="en-US" dirty="0"/>
              <a:t>	Avoid vague or general statements</a:t>
            </a:r>
          </a:p>
          <a:p>
            <a:r>
              <a:rPr lang="en-US" dirty="0"/>
              <a:t> Use facts, data, and examples</a:t>
            </a:r>
          </a:p>
        </p:txBody>
      </p:sp>
    </p:spTree>
    <p:extLst>
      <p:ext uri="{BB962C8B-B14F-4D97-AF65-F5344CB8AC3E}">
        <p14:creationId xmlns:p14="http://schemas.microsoft.com/office/powerpoint/2010/main" val="42397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Essentials of 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6. Courtesy</a:t>
            </a:r>
            <a:endParaRPr lang="en-US" dirty="0"/>
          </a:p>
          <a:p>
            <a:r>
              <a:rPr lang="en-US" dirty="0"/>
              <a:t>	Communication should be polite and respectful</a:t>
            </a:r>
          </a:p>
          <a:p>
            <a:r>
              <a:rPr lang="en-US" dirty="0"/>
              <a:t>	Avoid offensive or harsh language</a:t>
            </a:r>
          </a:p>
          <a:p>
            <a:pPr marL="0" indent="0">
              <a:buNone/>
            </a:pPr>
            <a:r>
              <a:rPr lang="en-US" dirty="0"/>
              <a:t> Important in public and mass communication</a:t>
            </a:r>
          </a:p>
          <a:p>
            <a:pPr marL="0" indent="0">
              <a:buNone/>
            </a:pPr>
            <a:r>
              <a:rPr lang="en-US" b="1" dirty="0"/>
              <a:t> 7. Consideration</a:t>
            </a:r>
            <a:endParaRPr lang="en-US" dirty="0"/>
          </a:p>
          <a:p>
            <a:r>
              <a:rPr lang="en-US" dirty="0"/>
              <a:t>	Keep the audience in mind</a:t>
            </a:r>
          </a:p>
          <a:p>
            <a:r>
              <a:rPr lang="en-US" dirty="0"/>
              <a:t>	Understand their needs, culture, and level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24668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Other Essentials of 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1. Proper Channel Selection</a:t>
            </a:r>
            <a:endParaRPr lang="en-US" dirty="0"/>
          </a:p>
          <a:p>
            <a:r>
              <a:rPr lang="en-US" dirty="0"/>
              <a:t>	Choose the right medium:</a:t>
            </a:r>
          </a:p>
          <a:p>
            <a:r>
              <a:rPr lang="en-US" dirty="0"/>
              <a:t>	TV</a:t>
            </a:r>
          </a:p>
          <a:p>
            <a:r>
              <a:rPr lang="en-US" dirty="0"/>
              <a:t>	Radio</a:t>
            </a:r>
          </a:p>
          <a:p>
            <a:r>
              <a:rPr lang="en-US" dirty="0"/>
              <a:t>	Newspaper</a:t>
            </a:r>
          </a:p>
          <a:p>
            <a:r>
              <a:rPr lang="en-US" dirty="0"/>
              <a:t>	Social media like Facebook and YouTube</a:t>
            </a:r>
          </a:p>
          <a:p>
            <a:pPr marL="0" indent="0">
              <a:buNone/>
            </a:pPr>
            <a:r>
              <a:rPr lang="en-US" b="1" dirty="0"/>
              <a:t> 2. Feedback</a:t>
            </a:r>
            <a:endParaRPr lang="en-US" dirty="0"/>
          </a:p>
          <a:p>
            <a:r>
              <a:rPr lang="en-US" dirty="0"/>
              <a:t>	Ensure audience response is received</a:t>
            </a:r>
          </a:p>
          <a:p>
            <a:r>
              <a:rPr lang="en-US" dirty="0"/>
              <a:t>	Helps improve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7583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Other Essentials of 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 3. Audience Awareness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Understand </a:t>
            </a:r>
            <a:r>
              <a:rPr lang="en-US" dirty="0"/>
              <a:t>audience:</a:t>
            </a:r>
          </a:p>
          <a:p>
            <a:r>
              <a:rPr lang="en-US" dirty="0"/>
              <a:t>	Age</a:t>
            </a:r>
          </a:p>
          <a:p>
            <a:r>
              <a:rPr lang="en-US" dirty="0"/>
              <a:t>	Education</a:t>
            </a:r>
          </a:p>
          <a:p>
            <a:r>
              <a:rPr lang="en-US" dirty="0"/>
              <a:t>	Culture</a:t>
            </a:r>
          </a:p>
          <a:p>
            <a:pPr marL="0" indent="0">
              <a:buNone/>
            </a:pPr>
            <a:r>
              <a:rPr lang="en-US" b="1" dirty="0"/>
              <a:t> 4. Good Presentation</a:t>
            </a:r>
            <a:endParaRPr lang="en-US" dirty="0"/>
          </a:p>
          <a:p>
            <a:r>
              <a:rPr lang="en-US" dirty="0"/>
              <a:t>	Use visuals, tone, and style effectively</a:t>
            </a:r>
          </a:p>
          <a:p>
            <a:r>
              <a:rPr lang="en-US" dirty="0"/>
              <a:t>	</a:t>
            </a:r>
            <a:r>
              <a:rPr lang="en-US" dirty="0" smtClean="0"/>
              <a:t>Attract </a:t>
            </a:r>
            <a:r>
              <a:rPr lang="en-US" dirty="0"/>
              <a:t>audience attention</a:t>
            </a:r>
          </a:p>
        </p:txBody>
      </p:sp>
    </p:spTree>
    <p:extLst>
      <p:ext uri="{BB962C8B-B14F-4D97-AF65-F5344CB8AC3E}">
        <p14:creationId xmlns:p14="http://schemas.microsoft.com/office/powerpoint/2010/main" val="121157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Other Essentials of 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5. Removal of Barriers</a:t>
            </a:r>
            <a:endParaRPr lang="en-US" dirty="0"/>
          </a:p>
          <a:p>
            <a:r>
              <a:rPr lang="en-US" dirty="0" smtClean="0"/>
              <a:t>Avoid </a:t>
            </a:r>
            <a:r>
              <a:rPr lang="en-US" dirty="0"/>
              <a:t>noise, language issues, and </a:t>
            </a:r>
            <a:r>
              <a:rPr lang="en-US" dirty="0" smtClean="0"/>
              <a:t>distractions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6. Timeliness</a:t>
            </a:r>
            <a:endParaRPr lang="en-US" dirty="0"/>
          </a:p>
          <a:p>
            <a:r>
              <a:rPr lang="en-US" dirty="0"/>
              <a:t>	Deliver message at the right time</a:t>
            </a:r>
          </a:p>
          <a:p>
            <a:r>
              <a:rPr lang="en-US" dirty="0"/>
              <a:t>	Important for news and emergency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9803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Importance in Mass 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Effective communication is essential because it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 1. Ensures Clear Message Delivery</a:t>
            </a:r>
          </a:p>
          <a:p>
            <a:r>
              <a:rPr lang="en-US" dirty="0" smtClean="0"/>
              <a:t>Audience </a:t>
            </a:r>
            <a:r>
              <a:rPr lang="en-US" dirty="0"/>
              <a:t>easily understands the message</a:t>
            </a:r>
          </a:p>
          <a:p>
            <a:pPr marL="0" indent="0">
              <a:buNone/>
            </a:pPr>
            <a:r>
              <a:rPr lang="en-US" b="1" dirty="0"/>
              <a:t> 2. Increases Audience Engagement</a:t>
            </a:r>
          </a:p>
          <a:p>
            <a:r>
              <a:rPr lang="en-US" dirty="0"/>
              <a:t>	</a:t>
            </a:r>
            <a:r>
              <a:rPr lang="en-US" dirty="0" smtClean="0"/>
              <a:t>Attracts </a:t>
            </a:r>
            <a:r>
              <a:rPr lang="en-US" dirty="0"/>
              <a:t>and holds attention</a:t>
            </a:r>
          </a:p>
          <a:p>
            <a:pPr marL="0" indent="0">
              <a:buNone/>
            </a:pPr>
            <a:r>
              <a:rPr lang="en-US" b="1" dirty="0"/>
              <a:t> 3. Influences Public Opinion</a:t>
            </a:r>
          </a:p>
          <a:p>
            <a:r>
              <a:rPr lang="en-US" dirty="0"/>
              <a:t>	</a:t>
            </a:r>
            <a:r>
              <a:rPr lang="en-US" dirty="0" smtClean="0"/>
              <a:t>Shapes </a:t>
            </a:r>
            <a:r>
              <a:rPr lang="en-US" dirty="0"/>
              <a:t>attitudes and beliefs</a:t>
            </a:r>
          </a:p>
          <a:p>
            <a:pPr marL="0" indent="0">
              <a:buNone/>
            </a:pPr>
            <a:r>
              <a:rPr lang="en-US" b="1" dirty="0"/>
              <a:t> 4. Improves Media Credibility</a:t>
            </a:r>
          </a:p>
          <a:p>
            <a:r>
              <a:rPr lang="en-US" dirty="0"/>
              <a:t>	</a:t>
            </a:r>
            <a:r>
              <a:rPr lang="en-US" dirty="0" smtClean="0"/>
              <a:t>Accurate </a:t>
            </a:r>
            <a:r>
              <a:rPr lang="en-US" dirty="0"/>
              <a:t>and clear communication builds trust</a:t>
            </a:r>
          </a:p>
        </p:txBody>
      </p:sp>
    </p:spTree>
    <p:extLst>
      <p:ext uri="{BB962C8B-B14F-4D97-AF65-F5344CB8AC3E}">
        <p14:creationId xmlns:p14="http://schemas.microsoft.com/office/powerpoint/2010/main" val="454237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161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Mass Communication</vt:lpstr>
      <vt:lpstr>  Essentials of Effective Communication </vt:lpstr>
      <vt:lpstr>Essentials of Effective Communication</vt:lpstr>
      <vt:lpstr>Essentials of Effective Communication</vt:lpstr>
      <vt:lpstr>Essentials of Effective Communication</vt:lpstr>
      <vt:lpstr> Other Essentials of Effective Communication</vt:lpstr>
      <vt:lpstr>Other Essentials of Effective Communication</vt:lpstr>
      <vt:lpstr>Other Essentials of Effective Communication</vt:lpstr>
      <vt:lpstr> Importance in Mass Communication </vt:lpstr>
      <vt:lpstr> Importance in Mass Communication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33</cp:revision>
  <dcterms:created xsi:type="dcterms:W3CDTF">2025-12-02T09:03:41Z</dcterms:created>
  <dcterms:modified xsi:type="dcterms:W3CDTF">2026-04-09T05:15:10Z</dcterms:modified>
</cp:coreProperties>
</file>