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BMS</a:t>
            </a:r>
            <a:br>
              <a:rPr lang="en-US" b="1" dirty="0" smtClean="0"/>
            </a:br>
            <a:r>
              <a:rPr lang="en-US" b="1" dirty="0" smtClean="0"/>
              <a:t>THE PHYSIOLOGY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FSC MEDICAL TECHNOLOGIES PART I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1415332"/>
            <a:ext cx="719054" cy="45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34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Body Fluids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Blood</a:t>
            </a:r>
            <a:r>
              <a:rPr lang="en-US" dirty="0"/>
              <a:t>, Interstitial Fluid, Lymph, Gastric Juice &amp; Others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670" y="488881"/>
            <a:ext cx="719054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56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BLOOD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Red-colored </a:t>
            </a:r>
            <a:r>
              <a:rPr lang="en-US" dirty="0"/>
              <a:t>fluid circulating in vessels </a:t>
            </a:r>
          </a:p>
          <a:p>
            <a:r>
              <a:rPr lang="en-US" dirty="0"/>
              <a:t>Composed of: </a:t>
            </a:r>
          </a:p>
          <a:p>
            <a:pPr lvl="1"/>
            <a:r>
              <a:rPr lang="en-US" dirty="0"/>
              <a:t>Plasma (liquid part) </a:t>
            </a:r>
          </a:p>
          <a:p>
            <a:pPr lvl="1"/>
            <a:r>
              <a:rPr lang="en-US" dirty="0"/>
              <a:t>Blood cells (RBCs, WBCs, platelets) </a:t>
            </a:r>
          </a:p>
          <a:p>
            <a:r>
              <a:rPr lang="en-US" dirty="0"/>
              <a:t>Functions: </a:t>
            </a:r>
          </a:p>
          <a:p>
            <a:pPr lvl="1"/>
            <a:r>
              <a:rPr lang="en-US" dirty="0"/>
              <a:t>Transports oxygen &amp; nutrients </a:t>
            </a:r>
          </a:p>
          <a:p>
            <a:pPr lvl="1"/>
            <a:r>
              <a:rPr lang="en-US" dirty="0"/>
              <a:t>Removes waste (CO₂, urea) </a:t>
            </a:r>
          </a:p>
          <a:p>
            <a:pPr lvl="1"/>
            <a:r>
              <a:rPr lang="en-US" dirty="0"/>
              <a:t>Fights infection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670" y="488881"/>
            <a:ext cx="719054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961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Interstitial Fluid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Fluid </a:t>
            </a:r>
            <a:r>
              <a:rPr lang="en-US" dirty="0"/>
              <a:t>found </a:t>
            </a:r>
            <a:r>
              <a:rPr lang="en-US" b="1" dirty="0"/>
              <a:t>between body cells</a:t>
            </a:r>
            <a:r>
              <a:rPr lang="en-US" dirty="0"/>
              <a:t> </a:t>
            </a:r>
          </a:p>
          <a:p>
            <a:r>
              <a:rPr lang="en-US" dirty="0"/>
              <a:t>Derived from blood plasma </a:t>
            </a:r>
          </a:p>
          <a:p>
            <a:r>
              <a:rPr lang="en-US" dirty="0"/>
              <a:t>Functions: </a:t>
            </a:r>
          </a:p>
          <a:p>
            <a:pPr lvl="1"/>
            <a:r>
              <a:rPr lang="en-US" dirty="0"/>
              <a:t>Bathes and nourishes cells </a:t>
            </a:r>
          </a:p>
          <a:p>
            <a:pPr lvl="1"/>
            <a:r>
              <a:rPr lang="en-US" dirty="0"/>
              <a:t>Helps exchange of gases and nutrients </a:t>
            </a:r>
          </a:p>
          <a:p>
            <a:r>
              <a:rPr lang="en-US" dirty="0"/>
              <a:t>Acts as a link between blood and cells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670" y="488881"/>
            <a:ext cx="719054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43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Lymph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Clear </a:t>
            </a:r>
            <a:r>
              <a:rPr lang="en-US" dirty="0"/>
              <a:t>fluid in lymphatic vessels </a:t>
            </a:r>
          </a:p>
          <a:p>
            <a:r>
              <a:rPr lang="en-US" dirty="0"/>
              <a:t>Formed from interstitial fluid </a:t>
            </a:r>
          </a:p>
          <a:p>
            <a:r>
              <a:rPr lang="en-US" dirty="0"/>
              <a:t>Contains white blood cells </a:t>
            </a:r>
          </a:p>
          <a:p>
            <a:r>
              <a:rPr lang="en-US" dirty="0"/>
              <a:t>Functions: </a:t>
            </a:r>
          </a:p>
          <a:p>
            <a:pPr lvl="1"/>
            <a:r>
              <a:rPr lang="en-US" dirty="0"/>
              <a:t>Fights infections </a:t>
            </a:r>
          </a:p>
          <a:p>
            <a:pPr lvl="1"/>
            <a:r>
              <a:rPr lang="en-US" dirty="0"/>
              <a:t>Returns excess fluid to bloodstream </a:t>
            </a:r>
          </a:p>
          <a:p>
            <a:pPr lvl="1"/>
            <a:r>
              <a:rPr lang="en-US" dirty="0"/>
              <a:t>Absorbs fats from intestine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670" y="488881"/>
            <a:ext cx="719054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83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Gastric Juice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Digestive </a:t>
            </a:r>
            <a:r>
              <a:rPr lang="en-US" dirty="0"/>
              <a:t>fluid in the stomach </a:t>
            </a:r>
          </a:p>
          <a:p>
            <a:r>
              <a:rPr lang="en-US" dirty="0"/>
              <a:t>Contains: </a:t>
            </a:r>
          </a:p>
          <a:p>
            <a:pPr lvl="1"/>
            <a:r>
              <a:rPr lang="en-US" dirty="0"/>
              <a:t>Hydrochloric acid (</a:t>
            </a:r>
            <a:r>
              <a:rPr lang="en-US" dirty="0" err="1"/>
              <a:t>HCl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Enzymes (pepsin) </a:t>
            </a:r>
          </a:p>
          <a:p>
            <a:r>
              <a:rPr lang="en-US" dirty="0"/>
              <a:t>Functions: </a:t>
            </a:r>
          </a:p>
          <a:p>
            <a:pPr lvl="1"/>
            <a:r>
              <a:rPr lang="en-US" dirty="0"/>
              <a:t>Breaks down proteins </a:t>
            </a:r>
          </a:p>
          <a:p>
            <a:pPr lvl="1"/>
            <a:r>
              <a:rPr lang="en-US" dirty="0"/>
              <a:t>Kills harmful bacteria </a:t>
            </a:r>
          </a:p>
          <a:p>
            <a:pPr lvl="1"/>
            <a:r>
              <a:rPr lang="en-US" dirty="0"/>
              <a:t>Aids digestion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670" y="488881"/>
            <a:ext cx="719054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981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Other Body Fluids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Saliva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Moistens food, begins digestion </a:t>
            </a:r>
          </a:p>
          <a:p>
            <a:r>
              <a:rPr lang="en-US" b="1" dirty="0"/>
              <a:t>Sweat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Helps regulate body temperature </a:t>
            </a:r>
          </a:p>
          <a:p>
            <a:r>
              <a:rPr lang="en-US" b="1" dirty="0"/>
              <a:t>Urine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Removes waste from body </a:t>
            </a:r>
          </a:p>
          <a:p>
            <a:r>
              <a:rPr lang="en-US" b="1" dirty="0"/>
              <a:t>Cerebrospinal Fluid (CSF)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Protects brain and spinal cord </a:t>
            </a:r>
          </a:p>
          <a:p>
            <a:r>
              <a:rPr lang="en-US" b="1" dirty="0"/>
              <a:t>Synovial Fluid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Lubricates joints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670" y="488881"/>
            <a:ext cx="719054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204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88881"/>
            <a:ext cx="11235193" cy="5880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670" y="488881"/>
            <a:ext cx="719054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63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7" y="488881"/>
            <a:ext cx="11219291" cy="58960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670" y="488881"/>
            <a:ext cx="719054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914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</TotalTime>
  <Words>179</Words>
  <Application>Microsoft Office PowerPoint</Application>
  <PresentationFormat>Widescreen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Organic</vt:lpstr>
      <vt:lpstr>BMS THE PHYSIOLOGY</vt:lpstr>
      <vt:lpstr>Body Fluids</vt:lpstr>
      <vt:lpstr>BLOOD </vt:lpstr>
      <vt:lpstr>Interstitial Fluid</vt:lpstr>
      <vt:lpstr>Lymph</vt:lpstr>
      <vt:lpstr>Gastric Juice</vt:lpstr>
      <vt:lpstr>Other Body Fluids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BMS THE PHYSIOLOGY</dc:title>
  <dc:creator>Moorche</dc:creator>
  <cp:lastModifiedBy>Moorche</cp:lastModifiedBy>
  <cp:revision>2</cp:revision>
  <dcterms:created xsi:type="dcterms:W3CDTF">2026-04-12T17:50:24Z</dcterms:created>
  <dcterms:modified xsi:type="dcterms:W3CDTF">2026-04-12T18:01:29Z</dcterms:modified>
</cp:coreProperties>
</file>