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80" r:id="rId11"/>
    <p:sldId id="265" r:id="rId12"/>
    <p:sldId id="266" r:id="rId13"/>
    <p:sldId id="267" r:id="rId14"/>
    <p:sldId id="268" r:id="rId15"/>
    <p:sldId id="269" r:id="rId16"/>
    <p:sldId id="276" r:id="rId17"/>
    <p:sldId id="277" r:id="rId18"/>
  </p:sldIdLst>
  <p:sldSz type="screen16x9" cy="6858000" cx="12192000"/>
  <p:notesSz cx="6858000" cy="9144000"/>
  <p:defaultTextStyle>
    <a:defPPr>
      <a:defRPr lang="en-US"/>
    </a:defPPr>
    <a:lvl1pPr algn="l" defTabSz="4572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77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6" y="114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tableStyles" Target="tableStyles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0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02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0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0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2097155" name="Picture 15" descr="HD-PanelTitleR1.png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1"/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/>
          </p:spPr>
        </p:pic>
        <p:sp>
          <p:nvSpPr>
            <p:cNvPr id="1048582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/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097156" name="Picture 16" descr="HDRibbonTitle-UniformTrim.png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/>
          </p:spPr>
        </p:pic>
        <p:pic>
          <p:nvPicPr>
            <p:cNvPr id="2097157" name="Picture 19" descr="HDRibbonTitle-UniformTrim.png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/>
          </p:spPr>
        </p:pic>
      </p:grpSp>
      <p:sp>
        <p:nvSpPr>
          <p:cNvPr id="1048583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84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algn="ctr" indent="0" marL="0">
              <a:buNone/>
              <a:defRPr sz="2100">
                <a:solidFill>
                  <a:schemeClr val="tx1"/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 lang="en-US"/>
          </a:p>
        </p:txBody>
      </p:sp>
      <p:sp>
        <p:nvSpPr>
          <p:cNvPr id="1048585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58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p>
            <a:endParaRPr dirty="0" lang="en-US"/>
          </a:p>
        </p:txBody>
      </p:sp>
      <p:sp>
        <p:nvSpPr>
          <p:cNvPr id="104858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  <p:cxnSp>
        <p:nvCxnSpPr>
          <p:cNvPr id="3145728" name="Straight Connector 14"/>
          <p:cNvCxnSpPr>
            <a:cxnSpLocks/>
          </p:cNvCxnSpPr>
          <p:nvPr/>
        </p:nvCxnSpPr>
        <p:spPr>
          <a:xfrm>
            <a:off x="2692399" y="3522131"/>
            <a:ext cx="6815668" cy="0"/>
          </a:xfrm>
          <a:prstGeom prst="line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b="0" sz="2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70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r="14460000" dist="381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dirty="0" lang="en-US"/>
          </a:p>
        </p:txBody>
      </p:sp>
      <p:sp>
        <p:nvSpPr>
          <p:cNvPr id="104867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algn="ctr"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7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7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7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b="0" cap="none" sz="32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24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algn="ctr"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  <p:cxnSp>
        <p:nvCxnSpPr>
          <p:cNvPr id="3145731" name="Straight Connector 14"/>
          <p:cNvCxnSpPr>
            <a:cxnSpLocks/>
          </p:cNvCxnSpPr>
          <p:nvPr/>
        </p:nvCxnSpPr>
        <p:spPr>
          <a:xfrm>
            <a:off x="1396169" y="4140199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b="0" cap="none"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62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algn="r" indent="0" marL="0">
              <a:buFontTx/>
              <a:buNone/>
              <a:defRPr sz="2000"/>
            </a:lvl1pPr>
            <a:lvl2pPr indent="0" marL="457200">
              <a:buFontTx/>
              <a:buNone/>
            </a:lvl2pPr>
            <a:lvl3pPr indent="0" marL="914400">
              <a:buFontTx/>
              <a:buNone/>
            </a:lvl3pPr>
            <a:lvl4pPr indent="0" marL="1371600">
              <a:buFontTx/>
              <a:buNone/>
            </a:lvl4pPr>
            <a:lvl5pPr indent="0" marL="1828800">
              <a:buFontTx/>
              <a:buNone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6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algn="ctr"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6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6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  <p:sp>
        <p:nvSpPr>
          <p:cNvPr id="1048667" name="TextBox 13"/>
          <p:cNvSpPr txBox="1"/>
          <p:nvPr/>
        </p:nvSpPr>
        <p:spPr>
          <a:xfrm>
            <a:off x="862013" y="879961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dirty="0" sz="8000" lang="en-US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48668" name="TextBox 14"/>
          <p:cNvSpPr txBox="1"/>
          <p:nvPr/>
        </p:nvSpPr>
        <p:spPr>
          <a:xfrm>
            <a:off x="10600267" y="2827870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algn="r" lvl="0"/>
            <a:r>
              <a:rPr dirty="0" sz="8000" lang="en-US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3145736" name="Straight Connector 18"/>
          <p:cNvCxnSpPr>
            <a:cxnSpLocks/>
          </p:cNvCxnSpPr>
          <p:nvPr/>
        </p:nvCxnSpPr>
        <p:spPr>
          <a:xfrm>
            <a:off x="1396169" y="4140199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b="0" cap="none" sz="32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19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algn="l"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2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b="0" cap="none"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82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algn="l" indent="0" mar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8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8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8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  <p:sp>
        <p:nvSpPr>
          <p:cNvPr id="1048687" name="TextBox 11"/>
          <p:cNvSpPr txBox="1"/>
          <p:nvPr/>
        </p:nvSpPr>
        <p:spPr>
          <a:xfrm>
            <a:off x="862013" y="879961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dirty="0" sz="8000" lang="en-US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48688" name="TextBox 12"/>
          <p:cNvSpPr txBox="1"/>
          <p:nvPr/>
        </p:nvSpPr>
        <p:spPr>
          <a:xfrm>
            <a:off x="10600267" y="2599261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algn="r" lvl="0"/>
            <a:r>
              <a:rPr dirty="0" sz="8000" lang="en-US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3145738" name="Straight Connector 25"/>
          <p:cNvCxnSpPr>
            <a:cxnSpLocks/>
          </p:cNvCxnSpPr>
          <p:nvPr/>
        </p:nvCxnSpPr>
        <p:spPr>
          <a:xfrm>
            <a:off x="1396169" y="3429000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anchor="ctr" bIns="45720" lIns="91440" rIns="91440" rtlCol="0" tIns="45720" vert="horz">
            <a:normAutofit/>
          </a:bodyPr>
          <a:lstStyle>
            <a:lvl1pPr>
              <a:defRPr b="0" dirty="0" lang="en-US"/>
            </a:lvl1pPr>
          </a:lstStyle>
          <a:p>
            <a:pPr lvl="0" marL="0"/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35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algn="l" indent="0" mar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36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3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3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3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  <p:cxnSp>
        <p:nvCxnSpPr>
          <p:cNvPr id="3145732" name="Straight Connector 14"/>
          <p:cNvCxnSpPr>
            <a:cxnSpLocks/>
          </p:cNvCxnSpPr>
          <p:nvPr/>
        </p:nvCxnSpPr>
        <p:spPr>
          <a:xfrm>
            <a:off x="1396169" y="3429000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/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96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anchor="t" vert="eaVert"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9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9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9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  <p:cxnSp>
        <p:nvCxnSpPr>
          <p:cNvPr id="3145740" name="Straight Connector 13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5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anchor="t" vert="eaVert"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5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5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6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  <p:cxnSp>
        <p:nvCxnSpPr>
          <p:cNvPr id="3145735" name="Straight Connector 13"/>
          <p:cNvCxnSpPr>
            <a:cxnSpLocks/>
          </p:cNvCxnSpPr>
          <p:nvPr/>
        </p:nvCxnSpPr>
        <p:spPr>
          <a:xfrm>
            <a:off x="8863890" y="990600"/>
            <a:ext cx="0" cy="487680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29" name="Straight Connector 6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59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92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59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2647F38-B617-4D2F-AE0A-013F0C4D2C5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59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9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97799C9-84D9-46D2-A11E-BCF8A720529D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b="0" cap="none" sz="4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41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algn="ctr"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4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4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4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  <p:cxnSp>
        <p:nvCxnSpPr>
          <p:cNvPr id="3145733" name="Straight Connector 15"/>
          <p:cNvCxnSpPr>
            <a:cxnSpLocks/>
          </p:cNvCxnSpPr>
          <p:nvPr/>
        </p:nvCxnSpPr>
        <p:spPr>
          <a:xfrm>
            <a:off x="2012723" y="3710585"/>
            <a:ext cx="8163380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37" name="Straight Connector 7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67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76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77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7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5BFA754-D5C3-4E66-96A6-867B257F58DC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7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8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D84065D-F351-4B03-BD91-D8A6B8D4B362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46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indent="0" marL="0">
              <a:spcBef>
                <a:spcPts val="670"/>
              </a:spcBef>
              <a:spcAft>
                <a:spcPts val="600"/>
              </a:spcAft>
              <a:buNone/>
              <a:defRPr b="0" sz="2800">
                <a:solidFill>
                  <a:schemeClr val="accent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47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4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indent="0" marL="0">
              <a:spcBef>
                <a:spcPts val="670"/>
              </a:spcBef>
              <a:spcAft>
                <a:spcPts val="600"/>
              </a:spcAft>
              <a:buNone/>
              <a:defRPr b="0" sz="2800">
                <a:solidFill>
                  <a:schemeClr val="accent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49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5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5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  <p:cxnSp>
        <p:nvCxnSpPr>
          <p:cNvPr id="3145734" name="Straight Connector 17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  <p:cxnSp>
        <p:nvCxnSpPr>
          <p:cNvPr id="3145730" name="Straight Connector 13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5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b="0" sz="2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90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9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9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9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9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  <p:cxnSp>
        <p:nvCxnSpPr>
          <p:cNvPr id="3145739" name="Straight Connector 15"/>
          <p:cNvCxnSpPr>
            <a:cxnSpLocks/>
          </p:cNvCxnSpPr>
          <p:nvPr/>
        </p:nvCxnSpPr>
        <p:spPr>
          <a:xfrm>
            <a:off x="1396169" y="2912533"/>
            <a:ext cx="35144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b="0" sz="28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29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r="14460000" dist="381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dirty="0" lang="en-US"/>
          </a:p>
        </p:txBody>
      </p:sp>
      <p:sp>
        <p:nvSpPr>
          <p:cNvPr id="1048630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algn="ctr" indent="0" marL="0">
              <a:buNone/>
              <a:defRPr sz="18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3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63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3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image" Target="../media/image3.png"/><Relationship Id="rId19" Type="http://schemas.openxmlformats.org/officeDocument/2006/relationships/image" Target="../media/image4.png"/><Relationship Id="rId2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2097152" name="Picture 7" descr="HD-PanelContent.png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18"/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/>
          </p:spPr>
        </p:pic>
        <p:sp>
          <p:nvSpPr>
            <p:cNvPr id="1048576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/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097153" name="Picture 9" descr="HDRibbonContent-UniformTrim.png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19"/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/>
          </p:spPr>
        </p:pic>
        <p:pic>
          <p:nvPicPr>
            <p:cNvPr id="2097154" name="Picture 10" descr="HDRibbonContent-UniformTrim.png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19"/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/>
          </p:spPr>
        </p:pic>
      </p:grpSp>
      <p:sp>
        <p:nvSpPr>
          <p:cNvPr id="1048577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/>
          <a:effectLst/>
        </p:spPr>
        <p:txBody>
          <a:bodyPr anchor="ctr" bIns="45720" lIns="91440" rIns="91440" rtlCol="0" tIns="45720" vert="horz">
            <a:normAutofit/>
          </a:bodyPr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78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/>
        </p:spPr>
        <p:txBody>
          <a:bodyPr anchor="t" bIns="45720" lIns="91440" rIns="91440" rtlCol="0" tIns="45720" vert="horz">
            <a:normAutofit/>
          </a:bodyPr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579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b="0" sz="10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dirty="0" lang="en-US"/>
              <a:t>4/7/2026</a:t>
            </a:fld>
            <a:endParaRPr dirty="0" lang="en-US"/>
          </a:p>
        </p:txBody>
      </p:sp>
      <p:sp>
        <p:nvSpPr>
          <p:cNvPr id="104858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b="0" sz="10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dirty="0" lang="en-US"/>
          </a:p>
        </p:txBody>
      </p:sp>
      <p:sp>
        <p:nvSpPr>
          <p:cNvPr id="104858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b="0" sz="10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dirty="0" lang="en-US"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eaLnBrk="1" hangingPunct="1" latinLnBrk="0" rtl="0">
        <a:spcBef>
          <a:spcPct val="0"/>
        </a:spcBef>
        <a:buNone/>
        <a:defRPr cap="none" sz="4400" kern="1200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algn="l" defTabSz="457200" eaLnBrk="1" hangingPunct="1" indent="-285750" latinLnBrk="0" marL="2857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cap="none" sz="2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cap="none" sz="20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algn="l" defTabSz="457200" eaLnBrk="1" hangingPunct="1" indent="-285750" latinLnBrk="0" marL="12001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cap="none" sz="18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algn="l" defTabSz="457200" eaLnBrk="1" hangingPunct="1" indent="-171450" latinLnBrk="0" marL="15430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cap="none" sz="16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algn="l" defTabSz="457200" eaLnBrk="1" hangingPunct="1" indent="-171450" latinLnBrk="0" marL="20002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16.jpeg"/><Relationship Id="rId3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18.jpeg"/><Relationship Id="rId3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599430" y="1382395"/>
            <a:ext cx="631190" cy="518160"/>
          </a:xfrm>
          <a:prstGeom prst="rect"/>
        </p:spPr>
      </p:pic>
      <p:sp>
        <p:nvSpPr>
          <p:cNvPr id="1048588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b="1" dirty="0" lang="ar-AE">
                <a:sym typeface="+mn-ea"/>
              </a:rPr>
              <a:t>بسم اللہ الرحمٰن الرحیم</a:t>
            </a:r>
            <a:endParaRPr b="1" dirty="0"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/>
          </a:p>
        </p:txBody>
      </p:sp>
      <p:pic>
        <p:nvPicPr>
          <p:cNvPr id="2097174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/>
        </p:spPr>
      </p:pic>
      <p:pic>
        <p:nvPicPr>
          <p:cNvPr id="2097217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21600000">
            <a:off x="960201" y="918600"/>
            <a:ext cx="9818889" cy="5445146"/>
          </a:xfrm>
          <a:prstGeom prst="rect"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/>
          </a:p>
        </p:txBody>
      </p:sp>
      <p:pic>
        <p:nvPicPr>
          <p:cNvPr id="2097176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/>
        </p:spPr>
      </p:pic>
      <p:pic>
        <p:nvPicPr>
          <p:cNvPr id="2097218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1254511" y="963188"/>
            <a:ext cx="9643910" cy="5041856"/>
          </a:xfrm>
          <a:prstGeom prst="rect"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7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/>
        </p:spPr>
      </p:pic>
      <p:pic>
        <p:nvPicPr>
          <p:cNvPr id="2097219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1256119" y="1213860"/>
            <a:ext cx="9227052" cy="4430281"/>
          </a:xfrm>
          <a:prstGeom prst="rect"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/>
          </a:p>
        </p:txBody>
      </p:sp>
      <p:pic>
        <p:nvPicPr>
          <p:cNvPr id="2097179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/>
        </p:spPr>
      </p:pic>
      <p:pic>
        <p:nvPicPr>
          <p:cNvPr id="2097220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713683" y="923196"/>
            <a:ext cx="10182915" cy="4658988"/>
          </a:xfrm>
          <a:prstGeom prst="rect"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/>
          </a:p>
        </p:txBody>
      </p:sp>
      <p:pic>
        <p:nvPicPr>
          <p:cNvPr id="2097181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/>
        </p:spPr>
      </p:pic>
      <p:pic>
        <p:nvPicPr>
          <p:cNvPr id="2097221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18160">
            <a:off x="867665" y="1006496"/>
            <a:ext cx="10119593" cy="4959288"/>
          </a:xfrm>
          <a:prstGeom prst="rect"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Content Placeholder 2"/>
          <p:cNvSpPr>
            <a:spLocks noGrp="1"/>
          </p:cNvSpPr>
          <p:nvPr>
            <p:ph idx="1"/>
          </p:nvPr>
        </p:nvSpPr>
        <p:spPr>
          <a:xfrm>
            <a:off x="1085677" y="2617365"/>
            <a:ext cx="9601196" cy="3058526"/>
          </a:xfrm>
        </p:spPr>
        <p:txBody>
          <a:bodyPr>
            <a:normAutofit/>
          </a:bodyPr>
          <a:p>
            <a:pPr algn="ctr" indent="0" marL="0">
              <a:buNone/>
            </a:pPr>
            <a:r>
              <a:rPr b="1" dirty="0" sz="13800" lang="ar-SA"/>
              <a:t>شکریہ</a:t>
            </a:r>
            <a:endParaRPr b="1" dirty="0" sz="19900" lang="en-US"/>
          </a:p>
        </p:txBody>
      </p:sp>
      <p:pic>
        <p:nvPicPr>
          <p:cNvPr id="2097194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5" name="Content Placeholder 4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595154" y="914401"/>
            <a:ext cx="7332617" cy="5138056"/>
          </a:xfrm>
        </p:spPr>
      </p:pic>
      <p:pic>
        <p:nvPicPr>
          <p:cNvPr id="2097196" name="Picture 5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599430" y="1382395"/>
            <a:ext cx="631190" cy="518160"/>
          </a:xfrm>
          <a:prstGeom prst="rect"/>
        </p:spPr>
      </p:pic>
      <p:pic>
        <p:nvPicPr>
          <p:cNvPr id="2097160" name="Content Placeholder 6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2"/>
          <a:srcRect t="15322" b="11773"/>
          <a:stretch>
            <a:fillRect/>
          </a:stretch>
        </p:blipFill>
        <p:spPr>
          <a:xfrm>
            <a:off x="4093210" y="1382395"/>
            <a:ext cx="4004945" cy="402082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599430" y="1382395"/>
            <a:ext cx="631190" cy="518160"/>
          </a:xfrm>
          <a:prstGeom prst="rect"/>
        </p:spPr>
      </p:pic>
      <p:sp>
        <p:nvSpPr>
          <p:cNvPr id="1048589" name="Title 1"/>
          <p:cNvSpPr>
            <a:spLocks noGrp="1"/>
          </p:cNvSpPr>
          <p:nvPr>
            <p:ph type="ctrTitle"/>
          </p:nvPr>
        </p:nvSpPr>
        <p:spPr>
          <a:xfrm>
            <a:off x="1052195" y="1871345"/>
            <a:ext cx="10096500" cy="1515745"/>
          </a:xfrm>
        </p:spPr>
        <p:txBody>
          <a:bodyPr/>
          <a:p>
            <a:r>
              <a:rPr b="1" dirty="0" lang="ar-SA">
                <a:latin typeface="Book Antiqua" panose="02040602050305030304" pitchFamily="18" charset="0"/>
                <a:sym typeface="+mn-ea"/>
              </a:rPr>
              <a:t>ارد</a:t>
            </a:r>
            <a:r>
              <a:rPr b="1" dirty="0" sz="6600" lang="ar-SA">
                <a:latin typeface="Book Antiqua" panose="02040602050305030304" pitchFamily="18" charset="0"/>
                <a:sym typeface="+mn-ea"/>
              </a:rPr>
              <a:t>و</a:t>
            </a:r>
            <a:r>
              <a:rPr b="1" dirty="0" sz="6600" lang="en-US">
                <a:latin typeface="Book Antiqua" panose="02040602050305030304" pitchFamily="18" charset="0"/>
                <a:sym typeface="+mn-ea"/>
              </a:rPr>
              <a:t> </a:t>
            </a:r>
            <a:endParaRPr b="1" dirty="0" sz="6600" lang="en-US"/>
          </a:p>
        </p:txBody>
      </p:sp>
      <p:sp>
        <p:nvSpPr>
          <p:cNvPr id="1048590" name="Subtitle 2"/>
          <p:cNvSpPr>
            <a:spLocks noGrp="1"/>
          </p:cNvSpPr>
          <p:nvPr>
            <p:ph type="subTitle" idx="1"/>
          </p:nvPr>
        </p:nvSpPr>
        <p:spPr>
          <a:xfrm>
            <a:off x="2692398" y="3470911"/>
            <a:ext cx="6815669" cy="2102575"/>
          </a:xfrm>
        </p:spPr>
        <p:txBody>
          <a:bodyPr>
            <a:normAutofit/>
          </a:bodyPr>
          <a:p>
            <a:r>
              <a:rPr b="1" dirty="0" sz="2400" lang="en-US" u="sng"/>
              <a:t>Instructor: Tasneem Khalid</a:t>
            </a:r>
          </a:p>
          <a:p>
            <a:r>
              <a:rPr b="1" dirty="0" sz="2400" lang="en-US" u="sng"/>
              <a:t> </a:t>
            </a:r>
          </a:p>
          <a:p>
            <a:r>
              <a:rPr b="1" dirty="0" lang="en-US" u="sng"/>
              <a:t>Program: BS Psychology</a:t>
            </a:r>
          </a:p>
          <a:p>
            <a:endParaRPr b="1" dirty="0"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/>
        </p:spPr>
      </p:pic>
      <p:sp>
        <p:nvSpPr>
          <p:cNvPr id="1048707" name=""/>
          <p:cNvSpPr txBox="1"/>
          <p:nvPr/>
        </p:nvSpPr>
        <p:spPr>
          <a:xfrm>
            <a:off x="3860041" y="3251200"/>
            <a:ext cx="6715100" cy="1348739"/>
          </a:xfrm>
          <a:prstGeom prst="rect"/>
        </p:spPr>
        <p:txBody>
          <a:bodyPr rtlCol="0" wrap="square">
            <a:spAutoFit/>
          </a:bodyPr>
          <a:p>
            <a:r>
              <a:rPr sz="2800" lang="en-PK">
                <a:solidFill>
                  <a:srgbClr val="000000"/>
                </a:solidFill>
              </a:rPr>
              <a:t>اُردو زبان کے مختلف نام او</a:t>
            </a:r>
            <a:r>
              <a:rPr sz="2800" lang="en-PK">
                <a:solidFill>
                  <a:srgbClr val="000000"/>
                </a:solidFill>
              </a:rPr>
              <a:t>ر</a:t>
            </a:r>
            <a:endParaRPr sz="2800" lang="en-PK">
              <a:solidFill>
                <a:srgbClr val="000000"/>
              </a:solidFill>
            </a:endParaRPr>
          </a:p>
          <a:p>
            <a:r>
              <a:rPr sz="2800" lang="en-PK">
                <a:solidFill>
                  <a:srgbClr val="000000"/>
                </a:solidFill>
              </a:rPr>
              <a:t> مختصر تاریخی پس منظر</a:t>
            </a:r>
            <a:endParaRPr sz="2800" lang="en-PK">
              <a:solidFill>
                <a:srgbClr val="000000"/>
              </a:solidFill>
            </a:endParaRPr>
          </a:p>
          <a:p>
            <a:endParaRPr sz="2800" lang="en-PK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/>
          </a:p>
        </p:txBody>
      </p:sp>
      <p:pic>
        <p:nvPicPr>
          <p:cNvPr id="2097164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/>
        </p:spPr>
      </p:pic>
      <p:pic>
        <p:nvPicPr>
          <p:cNvPr id="2097198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21600000">
            <a:off x="1321084" y="1034517"/>
            <a:ext cx="9434949" cy="4472500"/>
          </a:xfrm>
          <a:prstGeom prst="rect"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/>
          </a:p>
        </p:txBody>
      </p:sp>
      <p:pic>
        <p:nvPicPr>
          <p:cNvPr id="2097166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/>
        </p:spPr>
      </p:pic>
      <p:pic>
        <p:nvPicPr>
          <p:cNvPr id="2097205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21600000">
            <a:off x="1106101" y="948092"/>
            <a:ext cx="9910707" cy="5083390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/>
          </a:p>
        </p:txBody>
      </p:sp>
      <p:pic>
        <p:nvPicPr>
          <p:cNvPr id="2097168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/>
        </p:spPr>
      </p:pic>
      <p:pic>
        <p:nvPicPr>
          <p:cNvPr id="2097207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31221">
            <a:off x="1150324" y="1006269"/>
            <a:ext cx="9753131" cy="4357041"/>
          </a:xfrm>
          <a:prstGeom prst="rect"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/>
          </a:p>
        </p:txBody>
      </p:sp>
      <p:pic>
        <p:nvPicPr>
          <p:cNvPr id="2097170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/>
        </p:spPr>
      </p:pic>
      <p:pic>
        <p:nvPicPr>
          <p:cNvPr id="2097209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21600000">
            <a:off x="1031420" y="982132"/>
            <a:ext cx="9676450" cy="5168095"/>
          </a:xfrm>
          <a:prstGeom prst="rect"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PK"/>
          </a:p>
        </p:txBody>
      </p:sp>
      <p:pic>
        <p:nvPicPr>
          <p:cNvPr id="209721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186597" y="806157"/>
            <a:ext cx="9655391" cy="4982984"/>
          </a:xfrm>
          <a:prstGeom prst="rect"/>
        </p:spPr>
      </p:pic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rganic">
  <a:themeElements>
    <a:clrScheme name="Organic">
      <a:dk1>
        <a:sysClr lastClr="000000" val="windowText"/>
      </a:dk1>
      <a:lt1>
        <a:sysClr lastClr="FFFFFF" val="window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algn="tl" flip="none" sx="100000" sy="100000" tx="0" ty="0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r="13500000" dist="12700">
              <a:srgbClr val="000000">
                <a:alpha val="45000"/>
              </a:srgbClr>
            </a:innerShdw>
          </a:effectLst>
        </a:effectStyle>
        <a:effectStyle>
          <a:effectLst>
            <a:outerShdw blurRad="38100" dir="5400000" dist="254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Company>MRT www.Win2Farsi.com</Company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BEHAVIOURAL SCIENCE</dc:title>
  <dc:creator>Moorche</dc:creator>
  <cp:lastModifiedBy>Abdullah Makhdoom</cp:lastModifiedBy>
  <dcterms:created xsi:type="dcterms:W3CDTF">2025-11-19T06:25:00Z</dcterms:created>
  <dcterms:modified xsi:type="dcterms:W3CDTF">2026-04-07T16:38:05Z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8b5a2353237d494882283f87860dd18e</vt:lpwstr>
  </property>
  <property fmtid="{D5CDD505-2E9C-101B-9397-08002B2CF9AE}" pid="3" name="KSOProductBuildVer">
    <vt:lpwstr>1033-12.2.0.23155</vt:lpwstr>
  </property>
</Properties>
</file>