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5" r:id="rId12"/>
    <p:sldId id="266" r:id="rId13"/>
    <p:sldId id="267" r:id="rId14"/>
    <p:sldId id="268" r:id="rId15"/>
    <p:sldId id="269" r:id="rId16"/>
    <p:sldId id="276" r:id="rId17"/>
    <p:sldId id="277" r:id="rId18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097155" name="Picture 15" descr="HD-PanelTitle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82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/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6" name="Picture 16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/>
          </p:spPr>
        </p:pic>
        <p:pic>
          <p:nvPicPr>
            <p:cNvPr id="2097157" name="Picture 19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/>
          </p:spPr>
        </p:pic>
      </p:grp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algn="ctr" indent="0" marL="0">
              <a:buNone/>
              <a:defRPr sz="2100">
                <a:solidFill>
                  <a:schemeClr val="tx1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p>
            <a:endParaRPr dirty="0"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2692399" y="3522131"/>
            <a:ext cx="6815668" cy="0"/>
          </a:xfrm>
          <a:prstGeom prst="line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algn="ctr"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6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2000"/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algn="ctr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67" name="TextBox 13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68" name="TextBox 14"/>
          <p:cNvSpPr txBox="1"/>
          <p:nvPr/>
        </p:nvSpPr>
        <p:spPr>
          <a:xfrm>
            <a:off x="10600267" y="2827870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18"/>
          <p:cNvCxnSpPr>
            <a:cxnSpLocks/>
          </p:cNvCxnSpPr>
          <p:nvPr/>
        </p:nvCxnSpPr>
        <p:spPr>
          <a:xfrm>
            <a:off x="1396169" y="4140199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b="0" cap="none"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9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algn="l"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b="0" cap="none"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87" name="TextBox 11"/>
          <p:cNvSpPr txBox="1"/>
          <p:nvPr/>
        </p:nvSpPr>
        <p:spPr>
          <a:xfrm>
            <a:off x="862013" y="8799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dirty="0" sz="8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88" name="TextBox 12"/>
          <p:cNvSpPr txBox="1"/>
          <p:nvPr/>
        </p:nvSpPr>
        <p:spPr>
          <a:xfrm>
            <a:off x="10600267" y="2599261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algn="r" lvl="0"/>
            <a:r>
              <a:rPr dirty="0" sz="8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1396169" y="3429000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anchor="t"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5" name="Straight Connector 13"/>
          <p:cNvCxnSpPr>
            <a:cxnSpLocks/>
          </p:cNvCxnSpPr>
          <p:nvPr/>
        </p:nvCxnSpPr>
        <p:spPr>
          <a:xfrm>
            <a:off x="8863890" y="990600"/>
            <a:ext cx="0" cy="487680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2647F38-B617-4D2F-AE0A-013F0C4D2C5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97799C9-84D9-46D2-A11E-BCF8A720529D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b="0" cap="none" sz="4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3" name="Straight Connector 15"/>
          <p:cNvCxnSpPr>
            <a:cxnSpLocks/>
          </p:cNvCxnSpPr>
          <p:nvPr/>
        </p:nvCxnSpPr>
        <p:spPr>
          <a:xfrm>
            <a:off x="2012723" y="3710585"/>
            <a:ext cx="8163380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5BFA754-D5C3-4E66-96A6-867B257F58DC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D84065D-F351-4B03-BD91-D8A6B8D4B362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0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7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indent="0" marL="0">
              <a:spcBef>
                <a:spcPts val="670"/>
              </a:spcBef>
              <a:spcAft>
                <a:spcPts val="600"/>
              </a:spcAft>
              <a:buNone/>
              <a:defRPr b="0" sz="28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9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5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4" name="Straight Connector 17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0" name="Straight Connector 13"/>
          <p:cNvCxnSpPr>
            <a:cxnSpLocks/>
          </p:cNvCxnSpPr>
          <p:nvPr/>
        </p:nvCxnSpPr>
        <p:spPr>
          <a:xfrm>
            <a:off x="1396169" y="2421466"/>
            <a:ext cx="94072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5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b="0"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1396169" y="2912533"/>
            <a:ext cx="351449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b="0" sz="28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97152" name="Picture 7" descr="H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dirty="0" lang="en-US"/>
              <a:t>4/7/2026</a:t>
            </a:fld>
            <a:endParaRPr dirty="0"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dirty="0"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100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eaLnBrk="1" hangingPunct="1" latinLnBrk="0" rtl="0">
        <a:spcBef>
          <a:spcPct val="0"/>
        </a:spcBef>
        <a:buNone/>
        <a:defRPr cap="none" sz="44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2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20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6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171450" latinLnBrk="0" marL="200025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cap="none" sz="14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99430" y="1382395"/>
            <a:ext cx="631190" cy="518160"/>
          </a:xfrm>
          <a:prstGeom prst="rect"/>
        </p:spPr>
      </p:pic>
      <p:sp>
        <p:nvSpPr>
          <p:cNvPr id="1048588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b="1" dirty="0" lang="ar-AE">
                <a:sym typeface="+mn-ea"/>
              </a:rPr>
              <a:t>بسم اللہ الرحمٰن الرحیم</a:t>
            </a:r>
            <a:endParaRPr b="1" dirty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1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960201" y="918600"/>
            <a:ext cx="9818889" cy="544514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1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254511" y="963188"/>
            <a:ext cx="9643910" cy="504185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1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256119" y="1213860"/>
            <a:ext cx="9227052" cy="4430281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7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2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13683" y="923196"/>
            <a:ext cx="10182915" cy="4658988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8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2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18160">
            <a:off x="867665" y="1006496"/>
            <a:ext cx="10119593" cy="4959288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1085677" y="2617365"/>
            <a:ext cx="9601196" cy="3058526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b="1" dirty="0" sz="13800" lang="ar-SA"/>
              <a:t>شکریہ</a:t>
            </a:r>
            <a:endParaRPr b="1" dirty="0" sz="19900" lang="en-US"/>
          </a:p>
        </p:txBody>
      </p:sp>
      <p:pic>
        <p:nvPicPr>
          <p:cNvPr id="209719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Content Placeholder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209719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99430" y="1382395"/>
            <a:ext cx="631190" cy="518160"/>
          </a:xfrm>
          <a:prstGeom prst="rect"/>
        </p:spPr>
      </p:pic>
      <p:pic>
        <p:nvPicPr>
          <p:cNvPr id="2097160" name="Content Placeholder 6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/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599430" y="1382395"/>
            <a:ext cx="631190" cy="518160"/>
          </a:xfrm>
          <a:prstGeom prst="rect"/>
        </p:spPr>
      </p:pic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p>
            <a:r>
              <a:rPr b="1" dirty="0" lang="ar-SA">
                <a:latin typeface="Book Antiqua" panose="02040602050305030304" pitchFamily="18" charset="0"/>
                <a:sym typeface="+mn-ea"/>
              </a:rPr>
              <a:t>ارد</a:t>
            </a:r>
            <a:r>
              <a:rPr b="1" dirty="0" sz="6600" lang="ar-SA">
                <a:latin typeface="Book Antiqua" panose="02040602050305030304" pitchFamily="18" charset="0"/>
                <a:sym typeface="+mn-ea"/>
              </a:rPr>
              <a:t>و</a:t>
            </a:r>
            <a:r>
              <a:rPr b="1" dirty="0" sz="6600" lang="en-US">
                <a:latin typeface="Book Antiqua" panose="02040602050305030304" pitchFamily="18" charset="0"/>
                <a:sym typeface="+mn-ea"/>
              </a:rPr>
              <a:t> </a:t>
            </a:r>
            <a:endParaRPr b="1" dirty="0" sz="660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/>
          </a:bodyPr>
          <a:p>
            <a:r>
              <a:rPr b="1" dirty="0" sz="2400" lang="en-US" u="sng"/>
              <a:t>Instructor: Tasneem Khalid</a:t>
            </a:r>
          </a:p>
          <a:p>
            <a:r>
              <a:rPr b="1" dirty="0" sz="2400" lang="en-US" u="sng"/>
              <a:t> </a:t>
            </a:r>
          </a:p>
          <a:p>
            <a:r>
              <a:rPr b="1" dirty="0" lang="en-US" u="sng"/>
              <a:t>Program: BS Psychology</a:t>
            </a:r>
          </a:p>
          <a:p>
            <a:endParaRPr b="1"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sp>
        <p:nvSpPr>
          <p:cNvPr id="1048707" name=""/>
          <p:cNvSpPr txBox="1"/>
          <p:nvPr/>
        </p:nvSpPr>
        <p:spPr>
          <a:xfrm>
            <a:off x="3860041" y="3251200"/>
            <a:ext cx="6715100" cy="1348739"/>
          </a:xfrm>
          <a:prstGeom prst="rect"/>
        </p:spPr>
        <p:txBody>
          <a:bodyPr rtlCol="0" wrap="square">
            <a:spAutoFit/>
          </a:bodyPr>
          <a:p>
            <a:r>
              <a:rPr sz="2800" lang="en-PK">
                <a:solidFill>
                  <a:srgbClr val="000000"/>
                </a:solidFill>
              </a:rPr>
              <a:t>اُردو زبان کے مختلف نام او</a:t>
            </a:r>
            <a:r>
              <a:rPr sz="2800" lang="en-PK">
                <a:solidFill>
                  <a:srgbClr val="000000"/>
                </a:solidFill>
              </a:rPr>
              <a:t>ر</a:t>
            </a:r>
            <a:endParaRPr sz="2800" lang="en-PK">
              <a:solidFill>
                <a:srgbClr val="000000"/>
              </a:solidFill>
            </a:endParaRPr>
          </a:p>
          <a:p>
            <a:r>
              <a:rPr sz="2800" lang="en-PK">
                <a:solidFill>
                  <a:srgbClr val="000000"/>
                </a:solidFill>
              </a:rPr>
              <a:t> مختصر تاریخی پس منظر</a:t>
            </a:r>
            <a:endParaRPr sz="2800" lang="en-PK">
              <a:solidFill>
                <a:srgbClr val="000000"/>
              </a:solidFill>
            </a:endParaRPr>
          </a:p>
          <a:p>
            <a:endParaRPr sz="2800" lang="en-PK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19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1321084" y="1034517"/>
            <a:ext cx="9434949" cy="44725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6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0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1106101" y="948092"/>
            <a:ext cx="9910707" cy="508339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0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31221">
            <a:off x="1150324" y="1006269"/>
            <a:ext cx="9753131" cy="435704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/>
          </a:p>
        </p:txBody>
      </p:sp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448226" y="499202"/>
            <a:ext cx="842838" cy="423994"/>
          </a:xfrm>
          <a:prstGeom prst="rect"/>
        </p:spPr>
      </p:pic>
      <p:pic>
        <p:nvPicPr>
          <p:cNvPr id="209720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600000">
            <a:off x="1031420" y="982132"/>
            <a:ext cx="9676450" cy="5168095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PK"/>
          </a:p>
        </p:txBody>
      </p:sp>
      <p:pic>
        <p:nvPicPr>
          <p:cNvPr id="209721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86597" y="806157"/>
            <a:ext cx="9655391" cy="4982984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MRT www.Win2Farsi.com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BEHAVIOURAL SCIENCE</dc:title>
  <dc:creator>Moorche</dc:creator>
  <cp:lastModifiedBy>Abdullah Makhdoom</cp:lastModifiedBy>
  <dcterms:created xsi:type="dcterms:W3CDTF">2025-11-19T06:25:00Z</dcterms:created>
  <dcterms:modified xsi:type="dcterms:W3CDTF">2026-04-07T16:38:05Z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8b5a2353237d494882283f87860dd18e</vt:lpwstr>
  </property>
  <property fmtid="{D5CDD505-2E9C-101B-9397-08002B2CF9AE}" pid="3" name="KSOProductBuildVer">
    <vt:lpwstr>1033-12.2.0.23155</vt:lpwstr>
  </property>
</Properties>
</file>