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Communication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8. Time Barriers</a:t>
            </a:r>
            <a:endParaRPr lang="en-US" dirty="0"/>
          </a:p>
          <a:p>
            <a:r>
              <a:rPr lang="en-US" dirty="0"/>
              <a:t>Barriers due to lack of time or wrong timing.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	Rushed communication</a:t>
            </a:r>
          </a:p>
          <a:p>
            <a:r>
              <a:rPr lang="en-US" dirty="0"/>
              <a:t>	</a:t>
            </a:r>
            <a:r>
              <a:rPr lang="en-US" dirty="0" smtClean="0"/>
              <a:t>Delayed </a:t>
            </a:r>
            <a:r>
              <a:rPr lang="en-US" dirty="0"/>
              <a:t>messages</a:t>
            </a:r>
          </a:p>
          <a:p>
            <a:r>
              <a:rPr lang="en-US" dirty="0"/>
              <a:t>	Information given too late</a:t>
            </a:r>
          </a:p>
        </p:txBody>
      </p:sp>
    </p:spTree>
    <p:extLst>
      <p:ext uri="{BB962C8B-B14F-4D97-AF65-F5344CB8AC3E}">
        <p14:creationId xmlns:p14="http://schemas.microsoft.com/office/powerpoint/2010/main" val="367910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/>
              <a:t>Effects of Communication Barriers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Misunderstanding </a:t>
            </a:r>
            <a:r>
              <a:rPr lang="en-US" dirty="0"/>
              <a:t>of messages</a:t>
            </a:r>
          </a:p>
          <a:p>
            <a:r>
              <a:rPr lang="en-US" dirty="0"/>
              <a:t>	</a:t>
            </a:r>
            <a:r>
              <a:rPr lang="en-US" dirty="0" smtClean="0"/>
              <a:t>Confusion </a:t>
            </a:r>
            <a:r>
              <a:rPr lang="en-US" dirty="0"/>
              <a:t>and errors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Loss of information</a:t>
            </a:r>
          </a:p>
          <a:p>
            <a:r>
              <a:rPr lang="en-US" dirty="0"/>
              <a:t>	</a:t>
            </a:r>
            <a:r>
              <a:rPr lang="en-US" dirty="0" smtClean="0"/>
              <a:t>Reduced </a:t>
            </a:r>
            <a:r>
              <a:rPr lang="en-US" dirty="0"/>
              <a:t>efficiency</a:t>
            </a:r>
          </a:p>
          <a:p>
            <a:r>
              <a:rPr lang="en-US" dirty="0"/>
              <a:t>	</a:t>
            </a:r>
            <a:r>
              <a:rPr lang="en-US" dirty="0" smtClean="0"/>
              <a:t>Poor </a:t>
            </a:r>
            <a:r>
              <a:rPr lang="en-US" dirty="0"/>
              <a:t>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89619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How to Overcome Communication Barriers?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50654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1. Use Simple and Clear Language</a:t>
            </a:r>
          </a:p>
          <a:p>
            <a:r>
              <a:rPr lang="en-US" dirty="0"/>
              <a:t>	Avoid difficult words and jargon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Improve Listening Skills</a:t>
            </a:r>
          </a:p>
          <a:p>
            <a:r>
              <a:rPr lang="en-US" dirty="0"/>
              <a:t>	Pay full attention to the message</a:t>
            </a:r>
          </a:p>
          <a:p>
            <a:pPr marL="0" indent="0">
              <a:buNone/>
            </a:pPr>
            <a:r>
              <a:rPr lang="en-US" dirty="0"/>
              <a:t> 3. Provide Feedback</a:t>
            </a:r>
          </a:p>
          <a:p>
            <a:r>
              <a:rPr lang="en-US" dirty="0"/>
              <a:t>	</a:t>
            </a:r>
            <a:r>
              <a:rPr lang="en-US" dirty="0" smtClean="0"/>
              <a:t>Ensure </a:t>
            </a:r>
            <a:r>
              <a:rPr lang="en-US" dirty="0"/>
              <a:t>the message is understood</a:t>
            </a:r>
          </a:p>
          <a:p>
            <a:pPr marL="0" indent="0">
              <a:buNone/>
            </a:pPr>
            <a:r>
              <a:rPr lang="en-US" dirty="0"/>
              <a:t>4. Use Appropriate Channels</a:t>
            </a:r>
          </a:p>
          <a:p>
            <a:r>
              <a:rPr lang="en-US" dirty="0"/>
              <a:t>	Choose the right medium (TV, radio, social media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6055" y="2556932"/>
            <a:ext cx="4397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Avoid Noise and Distractions</a:t>
            </a:r>
          </a:p>
          <a:p>
            <a:r>
              <a:rPr lang="en-US" sz="2000" dirty="0"/>
              <a:t>	•	Ensure a proper communication environment</a:t>
            </a:r>
          </a:p>
          <a:p>
            <a:r>
              <a:rPr lang="en-US" sz="2000" dirty="0"/>
              <a:t> 6. Be Culturally Sensitive</a:t>
            </a:r>
          </a:p>
          <a:p>
            <a:r>
              <a:rPr lang="en-US" sz="2000" dirty="0"/>
              <a:t>	•	Respect differences in values and beliefs</a:t>
            </a:r>
          </a:p>
          <a:p>
            <a:r>
              <a:rPr lang="en-US" sz="2000" dirty="0"/>
              <a:t> 7. Use Technology Properly</a:t>
            </a:r>
          </a:p>
          <a:p>
            <a:r>
              <a:rPr lang="en-US" sz="2000" dirty="0"/>
              <a:t>	•	Ensure good quality audio/video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599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in Mass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Understanding </a:t>
            </a:r>
            <a:r>
              <a:rPr lang="en-US" dirty="0"/>
              <a:t>barriers is important because:</a:t>
            </a:r>
          </a:p>
          <a:p>
            <a:r>
              <a:rPr lang="en-US" dirty="0"/>
              <a:t>	Helps media deliver clear and accurate messages</a:t>
            </a:r>
          </a:p>
          <a:p>
            <a:r>
              <a:rPr lang="en-US" dirty="0"/>
              <a:t>	Improves audience understanding</a:t>
            </a:r>
          </a:p>
          <a:p>
            <a:r>
              <a:rPr lang="en-US" dirty="0"/>
              <a:t>	Reduces misinformation</a:t>
            </a:r>
          </a:p>
          <a:p>
            <a:r>
              <a:rPr lang="en-US" dirty="0"/>
              <a:t>	Increases effectiveness of communication campaigns</a:t>
            </a:r>
          </a:p>
        </p:txBody>
      </p:sp>
    </p:spTree>
    <p:extLst>
      <p:ext uri="{BB962C8B-B14F-4D97-AF65-F5344CB8AC3E}">
        <p14:creationId xmlns:p14="http://schemas.microsoft.com/office/powerpoint/2010/main" val="333535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Barriers in </a:t>
            </a:r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in communication are obstacles or disturbances that prevent a message from being properly sent, received, or understood.</a:t>
            </a:r>
          </a:p>
          <a:p>
            <a:pPr marL="0" indent="0">
              <a:buNone/>
            </a:pPr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Communication barriers are anything that interferes with the smooth flow of information between sender and receiver.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 1. Physical </a:t>
            </a:r>
            <a:r>
              <a:rPr lang="en-US" b="1" dirty="0" smtClean="0"/>
              <a:t>Barriers</a:t>
            </a:r>
            <a:endParaRPr lang="en-US" dirty="0"/>
          </a:p>
          <a:p>
            <a:r>
              <a:rPr lang="en-US" dirty="0"/>
              <a:t>Barriers caused by environmental or external conditions.</a:t>
            </a:r>
          </a:p>
          <a:p>
            <a:pPr marL="0" indent="0">
              <a:buNone/>
            </a:pPr>
            <a:r>
              <a:rPr lang="en-US" b="1" dirty="0" smtClean="0"/>
              <a:t>Examples</a:t>
            </a:r>
            <a:r>
              <a:rPr lang="en-US" b="1" dirty="0"/>
              <a:t>:</a:t>
            </a:r>
          </a:p>
          <a:p>
            <a:r>
              <a:rPr lang="en-US" dirty="0"/>
              <a:t>	Noise (traffic, machinery)</a:t>
            </a:r>
          </a:p>
          <a:p>
            <a:r>
              <a:rPr lang="en-US" dirty="0"/>
              <a:t>	Distance between sender and receiver</a:t>
            </a:r>
          </a:p>
          <a:p>
            <a:r>
              <a:rPr lang="en-US" dirty="0"/>
              <a:t>	Poor internet or signal issues</a:t>
            </a:r>
          </a:p>
          <a:p>
            <a:r>
              <a:rPr lang="en-US" dirty="0"/>
              <a:t>	</a:t>
            </a:r>
            <a:r>
              <a:rPr lang="en-US" dirty="0" smtClean="0"/>
              <a:t>Faulty equipment</a:t>
            </a:r>
            <a:endParaRPr lang="en-US" dirty="0"/>
          </a:p>
          <a:p>
            <a:r>
              <a:rPr lang="en-US" dirty="0"/>
              <a:t> Common in mass communication (e.g., weak TV signals)</a:t>
            </a:r>
          </a:p>
        </p:txBody>
      </p:sp>
    </p:spTree>
    <p:extLst>
      <p:ext uri="{BB962C8B-B14F-4D97-AF65-F5344CB8AC3E}">
        <p14:creationId xmlns:p14="http://schemas.microsoft.com/office/powerpoint/2010/main" val="424767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2. Psychological Barriers</a:t>
            </a:r>
            <a:endParaRPr lang="en-US" dirty="0"/>
          </a:p>
          <a:p>
            <a:r>
              <a:rPr lang="en-US" dirty="0"/>
              <a:t>Barriers related to mental and emotional state.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	Stress or anxiety</a:t>
            </a:r>
          </a:p>
          <a:p>
            <a:r>
              <a:rPr lang="en-US" dirty="0"/>
              <a:t>	Prejudice or bias</a:t>
            </a:r>
          </a:p>
          <a:p>
            <a:r>
              <a:rPr lang="en-US" dirty="0"/>
              <a:t>	</a:t>
            </a:r>
            <a:r>
              <a:rPr lang="en-US" dirty="0" smtClean="0"/>
              <a:t>Lack </a:t>
            </a:r>
            <a:r>
              <a:rPr lang="en-US" dirty="0"/>
              <a:t>of attention</a:t>
            </a:r>
          </a:p>
          <a:p>
            <a:r>
              <a:rPr lang="en-US" dirty="0"/>
              <a:t>	Fear or lack of </a:t>
            </a:r>
            <a:r>
              <a:rPr lang="en-US" dirty="0" smtClean="0"/>
              <a:t>confidence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These affect how messages are interpreted (decoding)</a:t>
            </a:r>
          </a:p>
        </p:txBody>
      </p:sp>
    </p:spTree>
    <p:extLst>
      <p:ext uri="{BB962C8B-B14F-4D97-AF65-F5344CB8AC3E}">
        <p14:creationId xmlns:p14="http://schemas.microsoft.com/office/powerpoint/2010/main" val="208756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Semantic (Language) Barriers</a:t>
            </a:r>
            <a:endParaRPr lang="en-US" dirty="0"/>
          </a:p>
          <a:p>
            <a:r>
              <a:rPr lang="en-US" dirty="0"/>
              <a:t>Barriers caused by language problems.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	</a:t>
            </a:r>
            <a:r>
              <a:rPr lang="en-US" dirty="0" smtClean="0"/>
              <a:t>Difficult </a:t>
            </a:r>
            <a:r>
              <a:rPr lang="en-US" dirty="0"/>
              <a:t>vocabulary</a:t>
            </a:r>
          </a:p>
          <a:p>
            <a:r>
              <a:rPr lang="en-US" dirty="0"/>
              <a:t>	Ambiguous words (multiple meanings)</a:t>
            </a:r>
          </a:p>
          <a:p>
            <a:r>
              <a:rPr lang="en-US" dirty="0"/>
              <a:t>	Different languages</a:t>
            </a:r>
          </a:p>
          <a:p>
            <a:r>
              <a:rPr lang="en-US" dirty="0"/>
              <a:t>	Poor </a:t>
            </a:r>
            <a:r>
              <a:rPr lang="en-US" dirty="0" smtClean="0"/>
              <a:t>grammar</a:t>
            </a:r>
          </a:p>
          <a:p>
            <a:pPr marL="0" indent="0">
              <a:buNone/>
            </a:pPr>
            <a:r>
              <a:rPr lang="en-US" dirty="0"/>
              <a:t> Important in media because unclear language confuses audiences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4. Cultural </a:t>
            </a:r>
            <a:r>
              <a:rPr lang="en-US" b="1" dirty="0" smtClean="0"/>
              <a:t>Barriers</a:t>
            </a:r>
            <a:endParaRPr lang="en-US" dirty="0"/>
          </a:p>
          <a:p>
            <a:r>
              <a:rPr lang="en-US" dirty="0"/>
              <a:t>Barriers due to differences in culture, beliefs, and values.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	Different traditions</a:t>
            </a:r>
          </a:p>
          <a:p>
            <a:r>
              <a:rPr lang="en-US" dirty="0"/>
              <a:t>	Social norms</a:t>
            </a:r>
          </a:p>
          <a:p>
            <a:r>
              <a:rPr lang="en-US" dirty="0"/>
              <a:t>	Religious beliefs</a:t>
            </a:r>
          </a:p>
          <a:p>
            <a:r>
              <a:rPr lang="en-US" dirty="0"/>
              <a:t>	Symbols with different </a:t>
            </a:r>
            <a:r>
              <a:rPr lang="en-US" dirty="0" smtClean="0"/>
              <a:t>meanings</a:t>
            </a:r>
          </a:p>
          <a:p>
            <a:pPr marL="0" indent="0">
              <a:buNone/>
            </a:pPr>
            <a:r>
              <a:rPr lang="en-US" dirty="0"/>
              <a:t>In global media, messages may be misunderstood across cultures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688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. Organizational Barriers</a:t>
            </a:r>
            <a:endParaRPr lang="en-US" dirty="0"/>
          </a:p>
          <a:p>
            <a:r>
              <a:rPr lang="en-US" dirty="0"/>
              <a:t>Barriers within an organization or institution.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	Complex hierarchy</a:t>
            </a:r>
          </a:p>
          <a:p>
            <a:r>
              <a:rPr lang="en-US" dirty="0"/>
              <a:t>	Lack of clear communication channels</a:t>
            </a:r>
          </a:p>
          <a:p>
            <a:r>
              <a:rPr lang="en-US" dirty="0"/>
              <a:t>	Information overload</a:t>
            </a:r>
          </a:p>
          <a:p>
            <a:r>
              <a:rPr lang="en-US" dirty="0"/>
              <a:t>	Poor management</a:t>
            </a:r>
          </a:p>
        </p:txBody>
      </p:sp>
    </p:spTree>
    <p:extLst>
      <p:ext uri="{BB962C8B-B14F-4D97-AF65-F5344CB8AC3E}">
        <p14:creationId xmlns:p14="http://schemas.microsoft.com/office/powerpoint/2010/main" val="138462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 6. Technical Barriers</a:t>
            </a:r>
            <a:endParaRPr lang="en-US" dirty="0"/>
          </a:p>
          <a:p>
            <a:r>
              <a:rPr lang="en-US" dirty="0"/>
              <a:t>Barriers caused by technology or media issues.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	Audio/video distortion</a:t>
            </a:r>
          </a:p>
          <a:p>
            <a:r>
              <a:rPr lang="en-US" dirty="0"/>
              <a:t>	Broadcasting errors</a:t>
            </a:r>
          </a:p>
          <a:p>
            <a:r>
              <a:rPr lang="en-US" dirty="0"/>
              <a:t>	Software glitches</a:t>
            </a:r>
          </a:p>
          <a:p>
            <a:r>
              <a:rPr lang="en-US" dirty="0"/>
              <a:t>	Low-quality production</a:t>
            </a:r>
          </a:p>
          <a:p>
            <a:pPr marL="0" indent="0">
              <a:buNone/>
            </a:pPr>
            <a:r>
              <a:rPr lang="en-US" dirty="0"/>
              <a:t> Common in TV, radio, and online platforms like YouTube</a:t>
            </a:r>
          </a:p>
        </p:txBody>
      </p:sp>
    </p:spTree>
    <p:extLst>
      <p:ext uri="{BB962C8B-B14F-4D97-AF65-F5344CB8AC3E}">
        <p14:creationId xmlns:p14="http://schemas.microsoft.com/office/powerpoint/2010/main" val="87959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Types of Communication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7. Personal Barriers</a:t>
            </a:r>
            <a:endParaRPr lang="en-US" dirty="0"/>
          </a:p>
          <a:p>
            <a:r>
              <a:rPr lang="en-US" dirty="0"/>
              <a:t>Barriers related to individual differences.</a:t>
            </a:r>
          </a:p>
          <a:p>
            <a:pPr marL="0" indent="0">
              <a:buNone/>
            </a:pPr>
            <a:r>
              <a:rPr lang="en-US" b="1" dirty="0" smtClean="0"/>
              <a:t>Examples:</a:t>
            </a:r>
          </a:p>
          <a:p>
            <a:r>
              <a:rPr lang="en-US" dirty="0"/>
              <a:t>	Poor listening skills</a:t>
            </a:r>
          </a:p>
          <a:p>
            <a:r>
              <a:rPr lang="en-US" dirty="0"/>
              <a:t>	Lack of knowledge</a:t>
            </a:r>
          </a:p>
          <a:p>
            <a:r>
              <a:rPr lang="en-US" dirty="0"/>
              <a:t>	Different perceptions</a:t>
            </a:r>
          </a:p>
          <a:p>
            <a:r>
              <a:rPr lang="en-US" dirty="0"/>
              <a:t>	Attitude problems</a:t>
            </a:r>
          </a:p>
        </p:txBody>
      </p:sp>
    </p:spTree>
    <p:extLst>
      <p:ext uri="{BB962C8B-B14F-4D97-AF65-F5344CB8AC3E}">
        <p14:creationId xmlns:p14="http://schemas.microsoft.com/office/powerpoint/2010/main" val="133585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245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Organic</vt:lpstr>
      <vt:lpstr>Mass Communication</vt:lpstr>
      <vt:lpstr>Barriers in Communication</vt:lpstr>
      <vt:lpstr> Types of Communication Barriers</vt:lpstr>
      <vt:lpstr> Types of Communication Barriers</vt:lpstr>
      <vt:lpstr> Types of Communication Barriers</vt:lpstr>
      <vt:lpstr> Types of Communication Barriers</vt:lpstr>
      <vt:lpstr> Types of Communication Barriers</vt:lpstr>
      <vt:lpstr> Types of Communication Barriers</vt:lpstr>
      <vt:lpstr> Types of Communication Barriers</vt:lpstr>
      <vt:lpstr> Types of Communication Barriers</vt:lpstr>
      <vt:lpstr> Effects of Communication Barriers </vt:lpstr>
      <vt:lpstr> How to Overcome Communication Barriers?</vt:lpstr>
      <vt:lpstr>Importance in Mass Communication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29</cp:revision>
  <dcterms:created xsi:type="dcterms:W3CDTF">2025-12-02T09:03:41Z</dcterms:created>
  <dcterms:modified xsi:type="dcterms:W3CDTF">2026-04-06T06:53:00Z</dcterms:modified>
</cp:coreProperties>
</file>