
<file path=[Content_Types].xml><?xml version="1.0" encoding="utf-8"?>
<Types xmlns="http://schemas.openxmlformats.org/package/2006/content-types">
  <Default Extension="webp" ContentType="image/web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7" r:id="rId9"/>
    <p:sldId id="262" r:id="rId10"/>
    <p:sldId id="264" r:id="rId11"/>
    <p:sldId id="265" r:id="rId12"/>
    <p:sldId id="266" r:id="rId13"/>
    <p:sldId id="268" r:id="rId14"/>
    <p:sldId id="269" r:id="rId15"/>
    <p:sldId id="270" r:id="rId16"/>
    <p:sldId id="271" r:id="rId17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8D99E-92E5-97AA-B7FA-7413C9A51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DC4A9-1CE3-257B-D08F-FF211CE83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26583-8270-48DF-FCB4-1048DF4A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26F7B-FED2-B082-9B19-76127A4E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969A0-91B2-DEAF-6A80-503FFC8D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2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40E8-1CD6-B7C9-FB80-6B9B5911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307B1-714D-2A70-00D6-2D0F606DA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A8EC4-40A4-07E6-9820-30825F334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C3DC6-CD4E-F761-1413-26215B59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DE6C7-C788-D9E8-9B7F-BDA1CEEEA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3B9D1-7046-93E7-B3FA-606F9299D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D73F1-B92D-BAEE-1131-2917300C2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47858-B12A-B1C4-A3D5-DE344F180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7CAF7-5CE8-9D22-E299-618CAE9DF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097E9-95E9-CFC9-AE2B-A98A3476F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0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A7FC1-07BE-1602-8364-EFF8F833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20D3A-9540-CDB3-F953-63389D1BC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7F645-D7F7-4A22-2C7A-752585C5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7FFEB-5D4F-9B2A-EEFD-3D498EEEF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81B03-6393-CBC9-B27A-69802C26C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9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1CA1-0851-BDEB-1AC6-A0574BAA7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BC485-90F4-EA7A-07DF-D8A4F0B0B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55F24-2045-24F7-9C1E-6EE5C8E4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4E075-64EF-8AC9-69FE-44868DC7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181E8-34F5-EDE3-2C2C-7CE43E89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6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DB473-8386-6379-52A8-DFC3FFD0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24E42-1999-6F37-586B-69691B856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47735B-2332-DE1C-9E62-8DDD8A31B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4A9B5-D658-32ED-FD98-C2D65DFE2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F00AB-AAAF-A2C8-F857-D47102DA6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0E1E1-8B78-9FC4-1F8F-C985D6F1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D98C-A751-9287-8D76-76259C61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C735A-B888-6557-B1E7-0DBA479D2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5A843-A11D-DE4B-A40C-4302998E5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8E43F0-7C92-31C8-AB81-D823C315A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8C4EE-2221-7242-D4E9-CFCBDBF2A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F632DA-0816-8F76-2C54-051237B11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FBC772-4F09-231F-A75E-94E0ABF84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F08A59-FAE9-424D-F5A7-83FAEFDF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6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02B5-1123-EB80-0C41-B43A06C58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088F92-0D8A-4E10-0F58-E18EEBB72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548EA4-2E89-2950-325C-755DED2D8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18CFC8-25BE-3843-6962-0BA5F510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7EDB7C-39AE-FFF8-06B6-D429EC978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F7670D-AF32-874C-6A5D-0C0D46171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A5CFD-9E55-6200-2722-DDE07FFB0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3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F65DF-3A6D-913D-3CC8-3F2FD4349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A7EB0-B4D7-DBA4-C1EC-32B689DD6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96023-3424-010C-3979-6B784D509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BB86C-614C-8410-782B-0534A4CC6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E0950-D449-3B77-233A-E710AE16B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0336C-7C1A-12DA-CF74-9FBBBC327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2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08D18-D5CD-8F1B-A57C-6D3FA0EAB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7E4C80-2E16-137C-F0C3-8C49AA1D9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AD57DB-3558-4803-E580-A31FCF856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2E11E-20AE-A365-5BFA-119FA902C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7E0C7-7BAE-6109-2310-8019E7517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639DF-12D2-7D5E-C37D-F63B2F1A2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5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7C5034-48D8-981C-F5EE-C6F6FCC6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908C0-A5C0-A3D9-18CE-20AA05EE5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F89EA-A66F-7DB2-4630-375CD2F399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72EE1-5DCF-4569-B708-B0D31917F29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C1D61-3DE1-C939-35EF-609468EC3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73931-9139-5FC0-F238-C4362A268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2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CC8E2-2143-FDD1-2369-9114D1C2AC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19795"/>
          </a:xfrm>
        </p:spPr>
        <p:txBody>
          <a:bodyPr/>
          <a:lstStyle/>
          <a:p>
            <a:r>
              <a:rPr lang="ar-AE" b="1" dirty="0"/>
              <a:t>بسم اللہ الرحمٰن الرحیم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582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008BE-408C-6036-36FF-9DE118A0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Source of Ideology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CEF86-1EE8-9227-E128-338700B67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3500" b="1" dirty="0"/>
              <a:t>Common Religion Objectives</a:t>
            </a:r>
          </a:p>
          <a:p>
            <a:pPr algn="just"/>
            <a:r>
              <a:rPr lang="en-US" sz="3500" b="1" dirty="0"/>
              <a:t>	 </a:t>
            </a:r>
            <a:r>
              <a:rPr lang="en-US" sz="3500" dirty="0"/>
              <a:t>Muslims live together facing same religious issues.</a:t>
            </a:r>
          </a:p>
          <a:p>
            <a:pPr algn="just"/>
            <a:r>
              <a:rPr lang="en-US" sz="3500" dirty="0"/>
              <a:t>	Anti-Muslim activities </a:t>
            </a:r>
            <a:r>
              <a:rPr lang="en-US" sz="3500" dirty="0" err="1"/>
              <a:t>e.g</a:t>
            </a:r>
            <a:r>
              <a:rPr lang="en-US" sz="3500" dirty="0"/>
              <a:t> Arya </a:t>
            </a:r>
            <a:r>
              <a:rPr lang="en-US" sz="3500" dirty="0" err="1"/>
              <a:t>Smaj</a:t>
            </a:r>
            <a:r>
              <a:rPr lang="en-US" sz="3500" dirty="0"/>
              <a:t>, Brahmo </a:t>
            </a:r>
            <a:r>
              <a:rPr lang="en-US" sz="3500" dirty="0" err="1"/>
              <a:t>Smaj</a:t>
            </a:r>
            <a:r>
              <a:rPr lang="en-US" sz="3500" dirty="0"/>
              <a:t>, </a:t>
            </a:r>
            <a:r>
              <a:rPr lang="en-US" sz="3500" dirty="0" err="1"/>
              <a:t>Shudhi</a:t>
            </a:r>
            <a:r>
              <a:rPr lang="en-US" sz="3500" dirty="0"/>
              <a:t> movement.</a:t>
            </a:r>
          </a:p>
          <a:p>
            <a:pPr marL="0" indent="0" algn="just">
              <a:buNone/>
            </a:pPr>
            <a:r>
              <a:rPr lang="en-US" sz="3500" b="1" dirty="0"/>
              <a:t>2.	Common Political Objectives.</a:t>
            </a:r>
          </a:p>
          <a:p>
            <a:pPr algn="just"/>
            <a:r>
              <a:rPr lang="en-US" sz="3500" dirty="0"/>
              <a:t>	To get civil and fundamental rights.</a:t>
            </a:r>
          </a:p>
          <a:p>
            <a:pPr algn="just"/>
            <a:r>
              <a:rPr lang="en-US" sz="3500" dirty="0"/>
              <a:t>	political freedom etc.</a:t>
            </a:r>
          </a:p>
          <a:p>
            <a:pPr marL="0" indent="0" algn="just">
              <a:buNone/>
            </a:pPr>
            <a:r>
              <a:rPr lang="en-US" sz="3500" b="1" dirty="0"/>
              <a:t>3.	Common Educational Objectives</a:t>
            </a:r>
            <a:r>
              <a:rPr lang="en-US" sz="3500" dirty="0"/>
              <a:t>.</a:t>
            </a:r>
          </a:p>
          <a:p>
            <a:pPr algn="just"/>
            <a:r>
              <a:rPr lang="en-US" sz="3500" dirty="0"/>
              <a:t>	Western Education.	</a:t>
            </a:r>
          </a:p>
          <a:p>
            <a:pPr algn="just"/>
            <a:r>
              <a:rPr lang="en-US" sz="3500" dirty="0"/>
              <a:t>	Burnt libraries.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328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DAB7-F733-FE76-8672-9B80533C6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Sources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54B2C-EDF9-6E0B-DB9C-1213D9745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	</a:t>
            </a:r>
            <a:r>
              <a:rPr lang="en-US" sz="3200" dirty="0"/>
              <a:t>Vanished Urdu language.</a:t>
            </a:r>
          </a:p>
          <a:p>
            <a:pPr algn="just"/>
            <a:r>
              <a:rPr lang="en-US" sz="3200" dirty="0"/>
              <a:t>	Urdu Hindi controversy etc.</a:t>
            </a:r>
          </a:p>
          <a:p>
            <a:pPr marL="0" indent="0" algn="just">
              <a:buNone/>
            </a:pPr>
            <a:r>
              <a:rPr lang="en-US" sz="3200" b="1" dirty="0"/>
              <a:t>4.	Common Economic Objectives.</a:t>
            </a:r>
          </a:p>
          <a:p>
            <a:pPr algn="just"/>
            <a:r>
              <a:rPr lang="en-US" sz="3200" dirty="0"/>
              <a:t>War of Independence 1857, anger and wrath toward Muslims, properties were sold out and captured by British.</a:t>
            </a:r>
          </a:p>
          <a:p>
            <a:pPr marL="0" indent="0" algn="just">
              <a:buNone/>
            </a:pPr>
            <a:r>
              <a:rPr lang="en-US" sz="3200" b="1" dirty="0"/>
              <a:t>5.	Common Cultural Objectives.</a:t>
            </a:r>
          </a:p>
          <a:p>
            <a:pPr algn="just"/>
            <a:r>
              <a:rPr lang="en-US" sz="3200" dirty="0"/>
              <a:t>	Different culture.</a:t>
            </a:r>
          </a:p>
          <a:p>
            <a:pPr algn="just"/>
            <a:r>
              <a:rPr lang="en-US" sz="3200" dirty="0"/>
              <a:t>	No inter-marriages and no inter-dine.</a:t>
            </a:r>
          </a:p>
          <a:p>
            <a:pPr algn="just"/>
            <a:r>
              <a:rPr lang="en-US" sz="3200" dirty="0"/>
              <a:t>	Different ways of life etc.</a:t>
            </a:r>
          </a:p>
        </p:txBody>
      </p:sp>
    </p:spTree>
    <p:extLst>
      <p:ext uri="{BB962C8B-B14F-4D97-AF65-F5344CB8AC3E}">
        <p14:creationId xmlns:p14="http://schemas.microsoft.com/office/powerpoint/2010/main" val="2909030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C498-AD20-BA67-2251-535AEC32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Sources of Ideology Of 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FC620-2F83-3FB9-89FC-29623402E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3200" b="1" dirty="0"/>
              <a:t>Islam.</a:t>
            </a:r>
          </a:p>
          <a:p>
            <a:pPr algn="just">
              <a:buNone/>
            </a:pPr>
            <a:r>
              <a:rPr lang="en-US" sz="3200" dirty="0"/>
              <a:t>	Different religions.</a:t>
            </a:r>
          </a:p>
          <a:p>
            <a:pPr algn="just">
              <a:buNone/>
            </a:pPr>
            <a:r>
              <a:rPr lang="en-US" sz="3200" dirty="0"/>
              <a:t>	Anti Muslim movements to practice Islamic ways of life,</a:t>
            </a:r>
            <a:endParaRPr lang="en-US" sz="3200" b="1" dirty="0"/>
          </a:p>
          <a:p>
            <a:pPr algn="just"/>
            <a:r>
              <a:rPr lang="en-US" sz="3200" b="1" dirty="0"/>
              <a:t>Culture.</a:t>
            </a:r>
          </a:p>
          <a:p>
            <a:pPr algn="just">
              <a:buNone/>
            </a:pPr>
            <a:r>
              <a:rPr lang="en-US" sz="3200" dirty="0"/>
              <a:t>	Every nation has different political history, structure, customs, creeds, norms, values. Congress ministries attitude during 1937-1939 etc.</a:t>
            </a:r>
          </a:p>
          <a:p>
            <a:pPr algn="just"/>
            <a:r>
              <a:rPr lang="en-US" sz="3200" b="1" dirty="0"/>
              <a:t>Two Nation Theory.</a:t>
            </a:r>
          </a:p>
          <a:p>
            <a:pPr marL="0" indent="0" algn="just">
              <a:buNone/>
            </a:pPr>
            <a:r>
              <a:rPr lang="en-US" sz="3200" dirty="0"/>
              <a:t>	Entire freedom movement revolves around the Two nation theory (T.N.T) and base of Pakistan’s ideology.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679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5028A-A94D-5742-B3B0-33209A484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Significance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0CA08-E5BA-777F-B9F8-81047F7EE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2411"/>
            <a:ext cx="8789126" cy="5133704"/>
          </a:xfrm>
        </p:spPr>
        <p:txBody>
          <a:bodyPr>
            <a:normAutofit/>
          </a:bodyPr>
          <a:lstStyle/>
          <a:p>
            <a:r>
              <a:rPr lang="en-US" sz="3200" dirty="0"/>
              <a:t>Identity of a nation </a:t>
            </a:r>
          </a:p>
          <a:p>
            <a:r>
              <a:rPr lang="en-US" sz="3200" dirty="0"/>
              <a:t>Determination of national goals </a:t>
            </a:r>
          </a:p>
          <a:p>
            <a:r>
              <a:rPr lang="en-US" sz="3200" dirty="0"/>
              <a:t>The basis for societal setup</a:t>
            </a:r>
          </a:p>
          <a:p>
            <a:r>
              <a:rPr lang="en-US" sz="3200" dirty="0"/>
              <a:t>Guidance in the formulation of foreign policy</a:t>
            </a:r>
          </a:p>
          <a:p>
            <a:r>
              <a:rPr lang="en-US" sz="3200" dirty="0"/>
              <a:t>Promotion of patriotism </a:t>
            </a:r>
          </a:p>
          <a:p>
            <a:r>
              <a:rPr lang="en-US" sz="3200" dirty="0"/>
              <a:t>Determination of common course of action</a:t>
            </a:r>
          </a:p>
          <a:p>
            <a:r>
              <a:rPr lang="en-US" sz="3200" dirty="0"/>
              <a:t>Provides direction and purpose</a:t>
            </a:r>
          </a:p>
          <a:p>
            <a:r>
              <a:rPr lang="en-US" sz="3200" dirty="0"/>
              <a:t>Promotes unity and cohesion</a:t>
            </a:r>
          </a:p>
          <a:p>
            <a:r>
              <a:rPr lang="en-US" sz="3200" dirty="0"/>
              <a:t>Shapes political systems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63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797C2-969D-9FA2-7687-65B99B1B1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/>
          <a:lstStyle/>
          <a:p>
            <a:r>
              <a:rPr lang="en-US" sz="3200" smtClean="0"/>
              <a:t>Guides decision-making</a:t>
            </a:r>
          </a:p>
          <a:p>
            <a:r>
              <a:rPr lang="en-US" sz="3200" smtClean="0"/>
              <a:t>Brings social change</a:t>
            </a:r>
          </a:p>
          <a:p>
            <a:r>
              <a:rPr lang="en-US" sz="3200" smtClean="0"/>
              <a:t>Helps interpret reality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006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7406A-D86A-8311-622F-B4C54F708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526399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C19551-C7EE-D9F8-D0B7-58070B3912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810" y="1174459"/>
            <a:ext cx="6778304" cy="5002504"/>
          </a:xfrm>
        </p:spPr>
      </p:pic>
    </p:spTree>
    <p:extLst>
      <p:ext uri="{BB962C8B-B14F-4D97-AF65-F5344CB8AC3E}">
        <p14:creationId xmlns:p14="http://schemas.microsoft.com/office/powerpoint/2010/main" val="1361491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4CD860-FF10-ACFA-EA8C-14E9826E04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73" b="20009"/>
          <a:stretch>
            <a:fillRect/>
          </a:stretch>
        </p:blipFill>
        <p:spPr>
          <a:xfrm>
            <a:off x="2994871" y="402673"/>
            <a:ext cx="5989738" cy="6224630"/>
          </a:xfrm>
        </p:spPr>
      </p:pic>
    </p:spTree>
    <p:extLst>
      <p:ext uri="{BB962C8B-B14F-4D97-AF65-F5344CB8AC3E}">
        <p14:creationId xmlns:p14="http://schemas.microsoft.com/office/powerpoint/2010/main" val="344435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2D840-5FB0-0169-B7BC-6FE48816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u="sng" dirty="0">
                <a:latin typeface="Book Antiqua" panose="02040602050305030304" pitchFamily="18" charset="0"/>
              </a:rPr>
              <a:t>PAKISTAN STUDIES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9B508-7FF2-3C7E-4C39-E86BB77E0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4800" b="1" u="sng" dirty="0"/>
          </a:p>
          <a:p>
            <a:pPr marL="0" indent="0" algn="ctr">
              <a:buNone/>
            </a:pPr>
            <a:r>
              <a:rPr lang="en-US" sz="4800" b="1" u="sng" dirty="0"/>
              <a:t>Instructor: Khalid Makhdoom </a:t>
            </a:r>
          </a:p>
          <a:p>
            <a:pPr marL="0" indent="0" algn="ctr">
              <a:buNone/>
            </a:pPr>
            <a:r>
              <a:rPr lang="en-US" sz="4800" b="1" u="sng" dirty="0"/>
              <a:t>Ideology and Constitution of Pakistan</a:t>
            </a:r>
          </a:p>
          <a:p>
            <a:pPr marL="0" indent="0" algn="ctr">
              <a:buNone/>
            </a:pPr>
            <a:r>
              <a:rPr lang="en-US" sz="4800" b="1" u="sng" dirty="0"/>
              <a:t> Course code : ICP-321</a:t>
            </a:r>
          </a:p>
          <a:p>
            <a:pPr marL="0" indent="0" algn="ctr">
              <a:buNone/>
            </a:pPr>
            <a:r>
              <a:rPr lang="en-US" sz="4800" b="1" u="sng" dirty="0"/>
              <a:t>Program: BS Applied Psychology</a:t>
            </a:r>
          </a:p>
          <a:p>
            <a:pPr marL="0" indent="0" algn="ctr">
              <a:buNone/>
            </a:pPr>
            <a:r>
              <a:rPr lang="en-US" sz="4800" b="1" u="sng" dirty="0"/>
              <a:t>Credit hours : 2</a:t>
            </a:r>
          </a:p>
        </p:txBody>
      </p:sp>
    </p:spTree>
    <p:extLst>
      <p:ext uri="{BB962C8B-B14F-4D97-AF65-F5344CB8AC3E}">
        <p14:creationId xmlns:p14="http://schemas.microsoft.com/office/powerpoint/2010/main" val="171525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3F55D-CECE-DB4C-F1E2-2FFCD6AF9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40057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INTRODUCTION TO THE IDEOLOGY OF PAKISTAN</a:t>
            </a:r>
          </a:p>
        </p:txBody>
      </p:sp>
    </p:spTree>
    <p:extLst>
      <p:ext uri="{BB962C8B-B14F-4D97-AF65-F5344CB8AC3E}">
        <p14:creationId xmlns:p14="http://schemas.microsoft.com/office/powerpoint/2010/main" val="55308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1E8E6-A924-4A60-47B8-9ED588DB9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Meaning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4FEE3-8E51-84DD-5B1A-0275EAF62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/>
              <a:t>Combination of two French words (</a:t>
            </a:r>
            <a:r>
              <a:rPr lang="en-US" sz="3000" dirty="0" err="1"/>
              <a:t>Ideos</a:t>
            </a:r>
            <a:r>
              <a:rPr lang="en-US" sz="3000" dirty="0"/>
              <a:t> +</a:t>
            </a:r>
            <a:r>
              <a:rPr lang="en-US" sz="3000" dirty="0" err="1"/>
              <a:t>Logas</a:t>
            </a:r>
            <a:r>
              <a:rPr lang="en-US" sz="3000" dirty="0"/>
              <a:t>) (concept + study)</a:t>
            </a:r>
          </a:p>
          <a:p>
            <a:pPr algn="just"/>
            <a:r>
              <a:rPr lang="en-US" sz="3000" dirty="0"/>
              <a:t>Combination of two English words (idea +logy) (inspiration, mind setup, thoughts, mind perception + study).</a:t>
            </a:r>
          </a:p>
          <a:p>
            <a:pPr algn="just"/>
            <a:r>
              <a:rPr lang="en-US" sz="3000" dirty="0"/>
              <a:t>Way of thinking, study of ideas etc.</a:t>
            </a:r>
          </a:p>
          <a:p>
            <a:pPr algn="just"/>
            <a:r>
              <a:rPr lang="en-US" sz="3000" dirty="0"/>
              <a:t>Refer to thinking, or a purpose, an idea, thought and a sketch, emerges in mind to bring something into existence.</a:t>
            </a:r>
          </a:p>
        </p:txBody>
      </p:sp>
    </p:spTree>
    <p:extLst>
      <p:ext uri="{BB962C8B-B14F-4D97-AF65-F5344CB8AC3E}">
        <p14:creationId xmlns:p14="http://schemas.microsoft.com/office/powerpoint/2010/main" val="384223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D6D74-63F2-EF4A-03BD-535FA06B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Ideology of </a:t>
            </a:r>
            <a:r>
              <a:rPr lang="en-US" sz="4800" b="1" dirty="0"/>
              <a:t>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44115-48A7-AB9A-01FE-F46387F1C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000" dirty="0"/>
              <a:t>Ideology of Pakistan is the name of molding individuals and collective lives according to Islam.</a:t>
            </a:r>
          </a:p>
          <a:p>
            <a:pPr algn="just"/>
            <a:r>
              <a:rPr lang="en-US" sz="3000" dirty="0"/>
              <a:t>Based on religion, culture, ethnics, economic, educational and political differences.</a:t>
            </a:r>
          </a:p>
          <a:p>
            <a:pPr algn="just"/>
            <a:r>
              <a:rPr lang="en-US" sz="3000" dirty="0"/>
              <a:t>Live freely according to Islam.</a:t>
            </a:r>
          </a:p>
          <a:p>
            <a:pPr algn="just"/>
            <a:r>
              <a:rPr lang="en-US" sz="3000" dirty="0"/>
              <a:t>Based on Two Nation Theory.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517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AB804-175D-31B9-4440-E4F2FA79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4A5C1-D837-4EE4-368B-B8F7D08B8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/>
              <a:t>Ideology is a study of concepts of a group of people.</a:t>
            </a:r>
          </a:p>
          <a:p>
            <a:pPr algn="just"/>
            <a:r>
              <a:rPr lang="en-US" sz="3000" dirty="0"/>
              <a:t>Collective thinking of a group of people.</a:t>
            </a:r>
          </a:p>
          <a:p>
            <a:pPr algn="just"/>
            <a:r>
              <a:rPr lang="en-US" sz="3000" dirty="0"/>
              <a:t>A systematic body of concepts  especially about human life and culture, a manner or a content of thinking characteristics of an individual, group or culture.</a:t>
            </a:r>
          </a:p>
          <a:p>
            <a:pPr algn="just"/>
            <a:r>
              <a:rPr lang="en-US" sz="3000" dirty="0"/>
              <a:t>Certain people agree to achieve an objective, it gives birth to an ideology.</a:t>
            </a:r>
          </a:p>
          <a:p>
            <a:pPr algn="just"/>
            <a:r>
              <a:rPr lang="en-US" sz="3000" dirty="0"/>
              <a:t>An ideology is a set of beliefs and values of persons especially as help for reason, that are not purely epistemic.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75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4C53-14A1-4E20-7507-AE010832A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How Ideology emerges?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01C08-9BD5-B57A-BE30-E48F00BB9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Refers people’s thinking.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Make the nation feel alive and united.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Provide powers before difficulties to achieve aims and objectives.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Explain national rights and duties.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Give rise to revolution.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Create spirit of struggle to achieve objectives and ensure success and achievements.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Elimination of deprivation in society.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94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5722E-0149-D6FC-1DD3-10CC1B6F8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Nature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CF78-688C-2CED-1744-E1DE8E5AE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200" dirty="0"/>
              <a:t>A plan.</a:t>
            </a:r>
          </a:p>
          <a:p>
            <a:pPr algn="just"/>
            <a:r>
              <a:rPr lang="en-US" sz="3200" dirty="0"/>
              <a:t>An outline to achieve purposes.</a:t>
            </a:r>
          </a:p>
          <a:p>
            <a:pPr algn="just"/>
            <a:r>
              <a:rPr lang="en-US" sz="3200" dirty="0"/>
              <a:t>Collective thinking of nation on single agenda or a specific purpose.</a:t>
            </a:r>
          </a:p>
          <a:p>
            <a:pPr algn="just"/>
            <a:r>
              <a:rPr lang="en-US" sz="3200" dirty="0"/>
              <a:t>Thinking, opinions.</a:t>
            </a:r>
          </a:p>
          <a:p>
            <a:pPr algn="just"/>
            <a:r>
              <a:rPr lang="en-US" sz="3200" dirty="0"/>
              <a:t>Information based from society.</a:t>
            </a:r>
          </a:p>
          <a:p>
            <a:pPr algn="just"/>
            <a:r>
              <a:rPr lang="en-US" sz="3200" dirty="0"/>
              <a:t>Set of ideas, beliefs and faiths.</a:t>
            </a:r>
          </a:p>
          <a:p>
            <a:pPr algn="just"/>
            <a:r>
              <a:rPr lang="en-US" sz="3200" dirty="0"/>
              <a:t>Different in circumstances.</a:t>
            </a:r>
          </a:p>
          <a:p>
            <a:pPr algn="just"/>
            <a:r>
              <a:rPr lang="en-US" sz="3200" dirty="0"/>
              <a:t>Allowed the nation to shared purposes and identity.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86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422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Book Antiqua</vt:lpstr>
      <vt:lpstr>Calibri</vt:lpstr>
      <vt:lpstr>Calibri Light</vt:lpstr>
      <vt:lpstr>Times New Roman</vt:lpstr>
      <vt:lpstr>Wingdings</vt:lpstr>
      <vt:lpstr>Office Theme</vt:lpstr>
      <vt:lpstr>بسم اللہ الرحمٰن الرحیم</vt:lpstr>
      <vt:lpstr>PowerPoint Presentation</vt:lpstr>
      <vt:lpstr>PAKISTAN STUDIES </vt:lpstr>
      <vt:lpstr>INTRODUCTION TO THE IDEOLOGY OF PAKISTAN</vt:lpstr>
      <vt:lpstr>Meaning of Ideology</vt:lpstr>
      <vt:lpstr>Ideology of Pakistan</vt:lpstr>
      <vt:lpstr>Definition</vt:lpstr>
      <vt:lpstr>How Ideology emerges?</vt:lpstr>
      <vt:lpstr>Nature of Ideology</vt:lpstr>
      <vt:lpstr>Source of Ideology </vt:lpstr>
      <vt:lpstr>Sources of Ideology</vt:lpstr>
      <vt:lpstr>Sources of Ideology Of Pakistan</vt:lpstr>
      <vt:lpstr>Significance of ideology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اللہ الرحمٰن الرحیم</dc:title>
  <dc:creator>Abdullah Makhdoom</dc:creator>
  <cp:lastModifiedBy>Moorche</cp:lastModifiedBy>
  <cp:revision>17</cp:revision>
  <cp:lastPrinted>2026-02-21T06:34:59Z</cp:lastPrinted>
  <dcterms:created xsi:type="dcterms:W3CDTF">2025-10-28T11:42:26Z</dcterms:created>
  <dcterms:modified xsi:type="dcterms:W3CDTF">2026-02-21T06:35:04Z</dcterms:modified>
</cp:coreProperties>
</file>