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8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88" r:id="rId13"/>
    <p:sldId id="28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131647-DB25-4B8A-AACA-4B42D0E68C7D}" type="doc">
      <dgm:prSet loTypeId="urn:microsoft.com/office/officeart/2005/8/layout/chart3" loCatId="cycle" qsTypeId="urn:microsoft.com/office/officeart/2005/8/quickstyle/simple1" qsCatId="simple" csTypeId="urn:microsoft.com/office/officeart/2005/8/colors/colorful1" csCatId="colorful" phldr="1"/>
      <dgm:spPr/>
    </dgm:pt>
    <dgm:pt modelId="{1DD094D7-6018-4D98-8623-F39600984519}">
      <dgm:prSet phldrT="[Text]"/>
      <dgm:spPr/>
      <dgm:t>
        <a:bodyPr/>
        <a:lstStyle/>
        <a:p>
          <a:r>
            <a:rPr lang="en-US" dirty="0"/>
            <a:t>Input data</a:t>
          </a:r>
        </a:p>
      </dgm:t>
    </dgm:pt>
    <dgm:pt modelId="{DF71493F-0EF6-4ECB-A575-DF05E504D16F}" type="parTrans" cxnId="{B3CA19C3-AFC0-4040-BEFB-6B6A822D430C}">
      <dgm:prSet/>
      <dgm:spPr/>
      <dgm:t>
        <a:bodyPr/>
        <a:lstStyle/>
        <a:p>
          <a:endParaRPr lang="en-US"/>
        </a:p>
      </dgm:t>
    </dgm:pt>
    <dgm:pt modelId="{594D9010-9E81-4CAD-A77E-CFCA34EDA8D4}" type="sibTrans" cxnId="{B3CA19C3-AFC0-4040-BEFB-6B6A822D430C}">
      <dgm:prSet/>
      <dgm:spPr/>
      <dgm:t>
        <a:bodyPr/>
        <a:lstStyle/>
        <a:p>
          <a:endParaRPr lang="en-US"/>
        </a:p>
      </dgm:t>
    </dgm:pt>
    <dgm:pt modelId="{A69D629C-996D-4D4B-8702-37FA324FFEBE}">
      <dgm:prSet phldrT="[Text]"/>
      <dgm:spPr/>
      <dgm:t>
        <a:bodyPr/>
        <a:lstStyle/>
        <a:p>
          <a:r>
            <a:rPr lang="en-US" dirty="0"/>
            <a:t>Process</a:t>
          </a:r>
        </a:p>
      </dgm:t>
    </dgm:pt>
    <dgm:pt modelId="{A8FB8F1D-3111-49B3-93C2-AF0936C0069F}" type="parTrans" cxnId="{7CA4456B-EE3F-4375-A500-702AC378AD1C}">
      <dgm:prSet/>
      <dgm:spPr/>
      <dgm:t>
        <a:bodyPr/>
        <a:lstStyle/>
        <a:p>
          <a:endParaRPr lang="en-US"/>
        </a:p>
      </dgm:t>
    </dgm:pt>
    <dgm:pt modelId="{31A70722-4BD5-4C0B-BBCA-D3FAEF0815AB}" type="sibTrans" cxnId="{7CA4456B-EE3F-4375-A500-702AC378AD1C}">
      <dgm:prSet/>
      <dgm:spPr/>
      <dgm:t>
        <a:bodyPr/>
        <a:lstStyle/>
        <a:p>
          <a:endParaRPr lang="en-US"/>
        </a:p>
      </dgm:t>
    </dgm:pt>
    <dgm:pt modelId="{8B56E2FD-6DE6-4354-8B88-0C547BC77597}">
      <dgm:prSet phldrT="[Text]"/>
      <dgm:spPr/>
      <dgm:t>
        <a:bodyPr/>
        <a:lstStyle/>
        <a:p>
          <a:r>
            <a:rPr lang="en-US" dirty="0"/>
            <a:t>Output</a:t>
          </a:r>
        </a:p>
      </dgm:t>
    </dgm:pt>
    <dgm:pt modelId="{12BA6779-8532-4B42-B8B6-005A9FF15DB0}" type="parTrans" cxnId="{A4006DF5-8C22-4CCD-9AA0-5B7D3C7F0750}">
      <dgm:prSet/>
      <dgm:spPr/>
      <dgm:t>
        <a:bodyPr/>
        <a:lstStyle/>
        <a:p>
          <a:endParaRPr lang="en-US"/>
        </a:p>
      </dgm:t>
    </dgm:pt>
    <dgm:pt modelId="{1768288A-A2D8-4E65-AF8D-3C53CAAA9018}" type="sibTrans" cxnId="{A4006DF5-8C22-4CCD-9AA0-5B7D3C7F0750}">
      <dgm:prSet/>
      <dgm:spPr/>
      <dgm:t>
        <a:bodyPr/>
        <a:lstStyle/>
        <a:p>
          <a:endParaRPr lang="en-US"/>
        </a:p>
      </dgm:t>
    </dgm:pt>
    <dgm:pt modelId="{BA14B02F-E575-4C20-BB39-3FD800E47552}" type="pres">
      <dgm:prSet presAssocID="{E1131647-DB25-4B8A-AACA-4B42D0E68C7D}" presName="compositeShape" presStyleCnt="0">
        <dgm:presLayoutVars>
          <dgm:chMax val="7"/>
          <dgm:dir/>
          <dgm:resizeHandles val="exact"/>
        </dgm:presLayoutVars>
      </dgm:prSet>
      <dgm:spPr/>
    </dgm:pt>
    <dgm:pt modelId="{88643F5C-02E6-418B-9FBF-BEC6ACED93F2}" type="pres">
      <dgm:prSet presAssocID="{E1131647-DB25-4B8A-AACA-4B42D0E68C7D}" presName="wedge1" presStyleLbl="node1" presStyleIdx="0" presStyleCnt="3"/>
      <dgm:spPr/>
    </dgm:pt>
    <dgm:pt modelId="{663B6F52-B53E-42B9-ABB1-5F3930A7E8F9}" type="pres">
      <dgm:prSet presAssocID="{E1131647-DB25-4B8A-AACA-4B42D0E68C7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A123A61-9FE6-4928-B6E1-022310240FE8}" type="pres">
      <dgm:prSet presAssocID="{E1131647-DB25-4B8A-AACA-4B42D0E68C7D}" presName="wedge2" presStyleLbl="node1" presStyleIdx="1" presStyleCnt="3"/>
      <dgm:spPr/>
    </dgm:pt>
    <dgm:pt modelId="{99574942-8694-4A20-96B6-1419F6C50C6E}" type="pres">
      <dgm:prSet presAssocID="{E1131647-DB25-4B8A-AACA-4B42D0E68C7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8D40DF6A-0B19-4C3E-B2F3-1336A1150557}" type="pres">
      <dgm:prSet presAssocID="{E1131647-DB25-4B8A-AACA-4B42D0E68C7D}" presName="wedge3" presStyleLbl="node1" presStyleIdx="2" presStyleCnt="3"/>
      <dgm:spPr/>
    </dgm:pt>
    <dgm:pt modelId="{ECC1D871-286C-49C3-A2D1-F5D1205F6B89}" type="pres">
      <dgm:prSet presAssocID="{E1131647-DB25-4B8A-AACA-4B42D0E68C7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9DE8D70E-ACB3-4A52-9927-B05DE1F12EC3}" type="presOf" srcId="{8B56E2FD-6DE6-4354-8B88-0C547BC77597}" destId="{ECC1D871-286C-49C3-A2D1-F5D1205F6B89}" srcOrd="1" destOrd="0" presId="urn:microsoft.com/office/officeart/2005/8/layout/chart3"/>
    <dgm:cxn modelId="{EAAE1547-8ACA-4020-8F83-829652D2E9D7}" type="presOf" srcId="{A69D629C-996D-4D4B-8702-37FA324FFEBE}" destId="{8A123A61-9FE6-4928-B6E1-022310240FE8}" srcOrd="0" destOrd="0" presId="urn:microsoft.com/office/officeart/2005/8/layout/chart3"/>
    <dgm:cxn modelId="{A94BF549-463C-4909-B25D-B3C64858B49D}" type="presOf" srcId="{1DD094D7-6018-4D98-8623-F39600984519}" destId="{88643F5C-02E6-418B-9FBF-BEC6ACED93F2}" srcOrd="0" destOrd="0" presId="urn:microsoft.com/office/officeart/2005/8/layout/chart3"/>
    <dgm:cxn modelId="{7CA4456B-EE3F-4375-A500-702AC378AD1C}" srcId="{E1131647-DB25-4B8A-AACA-4B42D0E68C7D}" destId="{A69D629C-996D-4D4B-8702-37FA324FFEBE}" srcOrd="1" destOrd="0" parTransId="{A8FB8F1D-3111-49B3-93C2-AF0936C0069F}" sibTransId="{31A70722-4BD5-4C0B-BBCA-D3FAEF0815AB}"/>
    <dgm:cxn modelId="{E127C798-FC4C-467F-BCF6-18BB24F94119}" type="presOf" srcId="{A69D629C-996D-4D4B-8702-37FA324FFEBE}" destId="{99574942-8694-4A20-96B6-1419F6C50C6E}" srcOrd="1" destOrd="0" presId="urn:microsoft.com/office/officeart/2005/8/layout/chart3"/>
    <dgm:cxn modelId="{B3CA19C3-AFC0-4040-BEFB-6B6A822D430C}" srcId="{E1131647-DB25-4B8A-AACA-4B42D0E68C7D}" destId="{1DD094D7-6018-4D98-8623-F39600984519}" srcOrd="0" destOrd="0" parTransId="{DF71493F-0EF6-4ECB-A575-DF05E504D16F}" sibTransId="{594D9010-9E81-4CAD-A77E-CFCA34EDA8D4}"/>
    <dgm:cxn modelId="{35E59DCF-1125-4D64-AD24-48BDD67F4FEB}" type="presOf" srcId="{E1131647-DB25-4B8A-AACA-4B42D0E68C7D}" destId="{BA14B02F-E575-4C20-BB39-3FD800E47552}" srcOrd="0" destOrd="0" presId="urn:microsoft.com/office/officeart/2005/8/layout/chart3"/>
    <dgm:cxn modelId="{59E8F3D7-88F7-4DEE-AA78-F98AB4D0D624}" type="presOf" srcId="{8B56E2FD-6DE6-4354-8B88-0C547BC77597}" destId="{8D40DF6A-0B19-4C3E-B2F3-1336A1150557}" srcOrd="0" destOrd="0" presId="urn:microsoft.com/office/officeart/2005/8/layout/chart3"/>
    <dgm:cxn modelId="{18DF89DF-AB5A-48FC-9FC8-01CD5B273AAC}" type="presOf" srcId="{1DD094D7-6018-4D98-8623-F39600984519}" destId="{663B6F52-B53E-42B9-ABB1-5F3930A7E8F9}" srcOrd="1" destOrd="0" presId="urn:microsoft.com/office/officeart/2005/8/layout/chart3"/>
    <dgm:cxn modelId="{A4006DF5-8C22-4CCD-9AA0-5B7D3C7F0750}" srcId="{E1131647-DB25-4B8A-AACA-4B42D0E68C7D}" destId="{8B56E2FD-6DE6-4354-8B88-0C547BC77597}" srcOrd="2" destOrd="0" parTransId="{12BA6779-8532-4B42-B8B6-005A9FF15DB0}" sibTransId="{1768288A-A2D8-4E65-AF8D-3C53CAAA9018}"/>
    <dgm:cxn modelId="{2AFF367F-DE54-4B6D-BF40-2328D7C65166}" type="presParOf" srcId="{BA14B02F-E575-4C20-BB39-3FD800E47552}" destId="{88643F5C-02E6-418B-9FBF-BEC6ACED93F2}" srcOrd="0" destOrd="0" presId="urn:microsoft.com/office/officeart/2005/8/layout/chart3"/>
    <dgm:cxn modelId="{CCEB29EF-2ACB-4DF6-A3EC-BCBF8F583EF6}" type="presParOf" srcId="{BA14B02F-E575-4C20-BB39-3FD800E47552}" destId="{663B6F52-B53E-42B9-ABB1-5F3930A7E8F9}" srcOrd="1" destOrd="0" presId="urn:microsoft.com/office/officeart/2005/8/layout/chart3"/>
    <dgm:cxn modelId="{E1319311-9D29-48C2-B2C9-ACC11708BCD9}" type="presParOf" srcId="{BA14B02F-E575-4C20-BB39-3FD800E47552}" destId="{8A123A61-9FE6-4928-B6E1-022310240FE8}" srcOrd="2" destOrd="0" presId="urn:microsoft.com/office/officeart/2005/8/layout/chart3"/>
    <dgm:cxn modelId="{05EEEC08-86F2-45EA-88DC-AFFD73B8E7F8}" type="presParOf" srcId="{BA14B02F-E575-4C20-BB39-3FD800E47552}" destId="{99574942-8694-4A20-96B6-1419F6C50C6E}" srcOrd="3" destOrd="0" presId="urn:microsoft.com/office/officeart/2005/8/layout/chart3"/>
    <dgm:cxn modelId="{A059795F-A050-4755-85B3-55403A356E78}" type="presParOf" srcId="{BA14B02F-E575-4C20-BB39-3FD800E47552}" destId="{8D40DF6A-0B19-4C3E-B2F3-1336A1150557}" srcOrd="4" destOrd="0" presId="urn:microsoft.com/office/officeart/2005/8/layout/chart3"/>
    <dgm:cxn modelId="{04C9E6BA-C0BD-4DC5-9ADE-2C5B7C6B0FDA}" type="presParOf" srcId="{BA14B02F-E575-4C20-BB39-3FD800E47552}" destId="{ECC1D871-286C-49C3-A2D1-F5D1205F6B89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643F5C-02E6-418B-9FBF-BEC6ACED93F2}">
      <dsp:nvSpPr>
        <dsp:cNvPr id="0" name=""/>
        <dsp:cNvSpPr/>
      </dsp:nvSpPr>
      <dsp:spPr>
        <a:xfrm>
          <a:off x="2027365" y="232529"/>
          <a:ext cx="2893695" cy="2893695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Input data</a:t>
          </a:r>
        </a:p>
      </dsp:txBody>
      <dsp:txXfrm>
        <a:off x="3600639" y="766484"/>
        <a:ext cx="981789" cy="964565"/>
      </dsp:txXfrm>
    </dsp:sp>
    <dsp:sp modelId="{8A123A61-9FE6-4928-B6E1-022310240FE8}">
      <dsp:nvSpPr>
        <dsp:cNvPr id="0" name=""/>
        <dsp:cNvSpPr/>
      </dsp:nvSpPr>
      <dsp:spPr>
        <a:xfrm>
          <a:off x="1878201" y="318650"/>
          <a:ext cx="2893695" cy="2893695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Process</a:t>
          </a:r>
        </a:p>
      </dsp:txBody>
      <dsp:txXfrm>
        <a:off x="2670523" y="2144434"/>
        <a:ext cx="1309052" cy="895667"/>
      </dsp:txXfrm>
    </dsp:sp>
    <dsp:sp modelId="{8D40DF6A-0B19-4C3E-B2F3-1336A1150557}">
      <dsp:nvSpPr>
        <dsp:cNvPr id="0" name=""/>
        <dsp:cNvSpPr/>
      </dsp:nvSpPr>
      <dsp:spPr>
        <a:xfrm>
          <a:off x="1878201" y="318650"/>
          <a:ext cx="2893695" cy="2893695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Output</a:t>
          </a:r>
        </a:p>
      </dsp:txBody>
      <dsp:txXfrm>
        <a:off x="2188240" y="887055"/>
        <a:ext cx="981789" cy="9645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12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332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028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2331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81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57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462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470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6490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7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01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36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63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719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4139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767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892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51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55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b="1" dirty="0"/>
              <a:t>Basic Concept of Computer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>
                <a:solidFill>
                  <a:srgbClr val="FF0000"/>
                </a:solidFill>
              </a:rPr>
              <a:t>BS(OT+RIT+MLT)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ADNAN RAMZAN</a:t>
            </a:r>
          </a:p>
          <a:p>
            <a:r>
              <a:rPr lang="en-US" b="1" dirty="0">
                <a:solidFill>
                  <a:srgbClr val="92D050"/>
                </a:solidFill>
              </a:rPr>
              <a:t>2</a:t>
            </a:r>
            <a:r>
              <a:rPr lang="en-US" b="1" baseline="30000" dirty="0">
                <a:solidFill>
                  <a:srgbClr val="92D050"/>
                </a:solidFill>
              </a:rPr>
              <a:t>nd</a:t>
            </a:r>
            <a:r>
              <a:rPr lang="en-US" b="1" dirty="0">
                <a:solidFill>
                  <a:srgbClr val="92D050"/>
                </a:solidFill>
              </a:rPr>
              <a:t> </a:t>
            </a:r>
            <a:r>
              <a:rPr lang="en-US" b="1" dirty="0" err="1">
                <a:solidFill>
                  <a:srgbClr val="92D050"/>
                </a:solidFill>
              </a:rPr>
              <a:t>Samester</a:t>
            </a:r>
            <a:endParaRPr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Primary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memory is the main memory.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directly accessed by the CPU.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includes RAM and ROM.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fast but has limited capacity.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stores temporary data.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essential for running programs.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Secondary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memory stores data permanently.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includes hard drives and SSDs.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has large storage capacity.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slower than primary memory.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used for long-term storage.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keeps data safe even when power is off.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Key Difference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183" y="2358384"/>
            <a:ext cx="6690281" cy="3763283"/>
          </a:xfrm>
        </p:spPr>
      </p:pic>
    </p:spTree>
    <p:extLst>
      <p:ext uri="{BB962C8B-B14F-4D97-AF65-F5344CB8AC3E}">
        <p14:creationId xmlns:p14="http://schemas.microsoft.com/office/powerpoint/2010/main" val="1084979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92" y="2396691"/>
            <a:ext cx="6642233" cy="3753852"/>
          </a:xfrm>
        </p:spPr>
      </p:pic>
    </p:spTree>
    <p:extLst>
      <p:ext uri="{BB962C8B-B14F-4D97-AF65-F5344CB8AC3E}">
        <p14:creationId xmlns:p14="http://schemas.microsoft.com/office/powerpoint/2010/main" val="492229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IPO Cycle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8140863"/>
              </p:ext>
            </p:extLst>
          </p:nvPr>
        </p:nvGraphicFramePr>
        <p:xfrm>
          <a:off x="1176338" y="2490788"/>
          <a:ext cx="6799262" cy="344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1554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/>
              <a:t>Basic Components of Computer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computer has several important components.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components include input, output, CPU, and memory.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component performs a specific function.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components work together as a system.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CPU acts as the brain of the computer.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components ensure proper functioning.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Input Unit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 unit is used to enter data into the computer.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converts data into machine-readable form.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input devices include keyboard and mouse.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allows users to communicate with the computer.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 is the first step in processing.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plays a vital role in computing.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Output Unit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Output unit displays processed information.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converts machine data into human-readable form.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output devices include monitor and printer.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provides results to the user.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Output is the final step in processing.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helps users understand results.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Central Processing Unit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CPU is the brain of the computer.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processes all instructions.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controls all operations of the computer.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consists of ALU and Control Unit.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performs calculations and decision making.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ensures proper execution of tasks.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Arithmetic Logic Unit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ALU performs arithmetic operations.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handles addition, subtraction, multiplication, division.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also performs logical operations.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compares values and makes decisions.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 part of the CPU.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essential for calculations.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Control Unit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Unit manages all operations.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directs the flow of data.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tells components what to do.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does not perform calculations.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coordinates between input and output.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ensures proper execution of instructions.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Memory Unit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Memory stores data and instructions.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holds data before and after processing.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essential for computer functioning.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divided into primary and secondary memory.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helps in quick access to data.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improves system performance.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51</TotalTime>
  <Words>436</Words>
  <Application>Microsoft Office PowerPoint</Application>
  <PresentationFormat>On-screen Show (4:3)</PresentationFormat>
  <Paragraphs>72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Organic</vt:lpstr>
      <vt:lpstr>Basic Concept of Computer</vt:lpstr>
      <vt:lpstr>IPO Cycle</vt:lpstr>
      <vt:lpstr>Basic Components of Computer</vt:lpstr>
      <vt:lpstr>Input Unit</vt:lpstr>
      <vt:lpstr>Output Unit</vt:lpstr>
      <vt:lpstr>Central Processing Unit</vt:lpstr>
      <vt:lpstr>Arithmetic Logic Unit</vt:lpstr>
      <vt:lpstr>Control Unit</vt:lpstr>
      <vt:lpstr>Memory Unit</vt:lpstr>
      <vt:lpstr>Primary Memory</vt:lpstr>
      <vt:lpstr>Secondary Memory</vt:lpstr>
      <vt:lpstr>Key Difference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Concept of Computer</dc:title>
  <dc:subject/>
  <dc:creator>ADMIN</dc:creator>
  <cp:keywords/>
  <dc:description>generated using python-pptx</dc:description>
  <cp:lastModifiedBy>Hafsa R</cp:lastModifiedBy>
  <cp:revision>9</cp:revision>
  <dcterms:created xsi:type="dcterms:W3CDTF">2013-01-27T09:14:16Z</dcterms:created>
  <dcterms:modified xsi:type="dcterms:W3CDTF">2026-04-05T12:03:05Z</dcterms:modified>
  <cp:category/>
</cp:coreProperties>
</file>