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3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2" Type="http://schemas.openxmlformats.org/officeDocument/2006/relationships/image" Target="../media/image5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73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51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6091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4081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905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60656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29739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97915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1152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25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7337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474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6249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8328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620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9012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540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20" Type="http://schemas.openxmlformats.org/officeDocument/2006/relationships/image" Target="../media/image4.png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3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386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574798"/>
          </a:xfrm>
        </p:spPr>
        <p:txBody>
          <a:bodyPr/>
          <a:lstStyle/>
          <a:p>
            <a:r>
              <a:rPr lang="en-US" b="1" dirty="0"/>
              <a:t>Care of Articles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FSC(OTT)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ADNAN RAMZAN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Operation Theatre Technique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Doctor Institute of Medical &amp; Emerging Science </a:t>
            </a:r>
            <a:r>
              <a:rPr lang="en-US" b="1" dirty="0" err="1">
                <a:solidFill>
                  <a:schemeClr val="tx1"/>
                </a:solidFill>
              </a:rPr>
              <a:t>Mandi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Bahaudin</a:t>
            </a:r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784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Washing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2800" dirty="0"/>
          </a:p>
          <a:p>
            <a:pPr>
              <a:defRPr sz="1800"/>
            </a:pPr>
            <a:r>
              <a:rPr sz="2800" dirty="0"/>
              <a:t> Prewash for 15 minutes to remove dirt.</a:t>
            </a:r>
          </a:p>
          <a:p>
            <a:pPr>
              <a:defRPr sz="1800"/>
            </a:pPr>
            <a:r>
              <a:rPr sz="2800" dirty="0"/>
              <a:t> Add bleach for disinfection.</a:t>
            </a:r>
          </a:p>
          <a:p>
            <a:pPr>
              <a:defRPr sz="1800"/>
            </a:pPr>
            <a:r>
              <a:rPr sz="2800" dirty="0"/>
              <a:t> Use hot water (&gt;71°C) for effective washing.</a:t>
            </a:r>
          </a:p>
          <a:p>
            <a:pPr>
              <a:defRPr sz="1800"/>
            </a:pPr>
            <a:r>
              <a:rPr sz="2800" dirty="0"/>
              <a:t> Add souring agent during rinse to reduce alkalinity.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Care of Mattress and Pillows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 sz="1800"/>
            </a:pPr>
            <a:r>
              <a:rPr sz="2800" dirty="0"/>
              <a:t>Brush regularly to remove dust.</a:t>
            </a:r>
          </a:p>
          <a:p>
            <a:pPr>
              <a:defRPr sz="1800"/>
            </a:pPr>
            <a:r>
              <a:rPr sz="2800" dirty="0"/>
              <a:t> Wash contaminated mattresses with warm detergent water.</a:t>
            </a:r>
          </a:p>
          <a:p>
            <a:pPr>
              <a:defRPr sz="1800"/>
            </a:pPr>
            <a:r>
              <a:rPr sz="2800" dirty="0"/>
              <a:t> Cover with waterproof sheets.</a:t>
            </a:r>
          </a:p>
          <a:p>
            <a:pPr>
              <a:defRPr sz="1800"/>
            </a:pPr>
            <a:r>
              <a:rPr sz="2800" dirty="0"/>
              <a:t> Disinfect under sunlight.</a:t>
            </a:r>
          </a:p>
          <a:p>
            <a:pPr>
              <a:defRPr sz="1800"/>
            </a:pPr>
            <a:r>
              <a:rPr sz="2800" dirty="0"/>
              <a:t> Replace damaged mattresses.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Care of Blankets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sz="2800" dirty="0"/>
          </a:p>
          <a:p>
            <a:pPr>
              <a:defRPr sz="1800"/>
            </a:pPr>
            <a:r>
              <a:rPr sz="2800" dirty="0"/>
              <a:t>Avoid washing or steaming to prevent shrinkage.</a:t>
            </a:r>
          </a:p>
          <a:p>
            <a:pPr>
              <a:defRPr sz="1800"/>
            </a:pPr>
            <a:r>
              <a:rPr sz="2800" dirty="0"/>
              <a:t> Disinfect by exposing to sunlight or dry cleaning.</a:t>
            </a:r>
          </a:p>
          <a:p>
            <a:pPr>
              <a:defRPr sz="1800"/>
            </a:pPr>
            <a:r>
              <a:rPr sz="2800" dirty="0"/>
              <a:t> Store with naphthalene balls to protect from moths.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Care of Towels, Soaps, and Brushes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2800" dirty="0"/>
          </a:p>
          <a:p>
            <a:pPr>
              <a:defRPr sz="1800"/>
            </a:pPr>
            <a:r>
              <a:rPr sz="2800" dirty="0"/>
              <a:t> Use individually only.</a:t>
            </a:r>
          </a:p>
          <a:p>
            <a:pPr>
              <a:defRPr sz="1800"/>
            </a:pPr>
            <a:r>
              <a:rPr sz="2800" dirty="0"/>
              <a:t> Never share to prevent infection spread.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Care of Floors and Walls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2800" dirty="0"/>
          </a:p>
          <a:p>
            <a:pPr>
              <a:defRPr sz="1800"/>
            </a:pPr>
            <a:r>
              <a:rPr sz="2800" dirty="0"/>
              <a:t>Mop with quality mops and soap water.</a:t>
            </a:r>
          </a:p>
          <a:p>
            <a:pPr>
              <a:defRPr sz="1800"/>
            </a:pPr>
            <a:r>
              <a:rPr sz="2800" dirty="0"/>
              <a:t> Cement floors — clean with hot water and soda solution.</a:t>
            </a:r>
          </a:p>
          <a:p>
            <a:pPr>
              <a:defRPr sz="1800"/>
            </a:pPr>
            <a:r>
              <a:rPr sz="2800" dirty="0"/>
              <a:t> Painted walls — avoid strong alkalis.</a:t>
            </a:r>
          </a:p>
          <a:p>
            <a:pPr>
              <a:defRPr sz="1800"/>
            </a:pPr>
            <a:r>
              <a:rPr sz="2800" dirty="0"/>
              <a:t> Keep dry to prevent microorganism growth.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Additional Tips for Hospital Hygiene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sz="2800" dirty="0"/>
          </a:p>
          <a:p>
            <a:pPr>
              <a:defRPr sz="1800"/>
            </a:pPr>
            <a:r>
              <a:rPr sz="2800" dirty="0"/>
              <a:t> Always wear gloves while handling soiled linen.</a:t>
            </a:r>
          </a:p>
          <a:p>
            <a:pPr>
              <a:defRPr sz="1800"/>
            </a:pPr>
            <a:r>
              <a:rPr sz="2800" dirty="0"/>
              <a:t> Use color-coded bins for waste disposal.</a:t>
            </a:r>
          </a:p>
          <a:p>
            <a:pPr>
              <a:defRPr sz="1800"/>
            </a:pPr>
            <a:r>
              <a:rPr sz="2800" dirty="0"/>
              <a:t> Educate staff on cleaning and disinfection protocols.</a:t>
            </a:r>
          </a:p>
          <a:p>
            <a:pPr>
              <a:defRPr sz="1800"/>
            </a:pPr>
            <a:r>
              <a:rPr sz="2800" dirty="0"/>
              <a:t> Maintain daily and weekly cleaning checklists.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Summary and 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sz="2800" dirty="0"/>
          </a:p>
          <a:p>
            <a:pPr>
              <a:defRPr sz="1800"/>
            </a:pPr>
            <a:r>
              <a:rPr sz="2800" dirty="0"/>
              <a:t>Cleanliness = Infection control.</a:t>
            </a:r>
          </a:p>
          <a:p>
            <a:pPr>
              <a:defRPr sz="1800"/>
            </a:pPr>
            <a:r>
              <a:rPr sz="2800" dirty="0"/>
              <a:t> Proper washing, sunlight, and disinfection are essential.</a:t>
            </a:r>
          </a:p>
          <a:p>
            <a:pPr>
              <a:defRPr sz="1800"/>
            </a:pPr>
            <a:r>
              <a:rPr sz="2800" dirty="0"/>
              <a:t> A clean hospital ensures safe patients and staff.</a:t>
            </a:r>
          </a:p>
          <a:p>
            <a:pPr>
              <a:defRPr sz="1800"/>
            </a:pPr>
            <a:r>
              <a:rPr sz="2800" dirty="0"/>
              <a:t> 'Cleanliness is next to safety in healthcare.'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713" y="2291926"/>
            <a:ext cx="6776513" cy="3829741"/>
          </a:xfrm>
        </p:spPr>
      </p:pic>
    </p:spTree>
    <p:extLst>
      <p:ext uri="{BB962C8B-B14F-4D97-AF65-F5344CB8AC3E}">
        <p14:creationId xmlns:p14="http://schemas.microsoft.com/office/powerpoint/2010/main" val="1393417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1800"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Cleanliness and sterilization are vital in hospitals.</a:t>
            </a:r>
          </a:p>
          <a:p>
            <a:pPr>
              <a:defRPr sz="1800"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Prevents spread of infection and cross-contamination.</a:t>
            </a:r>
          </a:p>
          <a:p>
            <a:pPr>
              <a:defRPr sz="1800"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Ensures safety of patients and healthcare workers.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General Rules of Cleaning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1800"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Warm water dissolves grease and dirt effectively.</a:t>
            </a:r>
          </a:p>
          <a:p>
            <a:pPr>
              <a:defRPr sz="1800"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Cold water is used for body waste stains.</a:t>
            </a:r>
          </a:p>
          <a:p>
            <a:pPr>
              <a:defRPr sz="1800"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Soap helps remove dirt by lowering surface tension.</a:t>
            </a:r>
          </a:p>
        </p:txBody>
      </p:sp>
    </p:spTree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Principles of Cleaning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2800" dirty="0"/>
          </a:p>
          <a:p>
            <a:pPr>
              <a:defRPr sz="1800"/>
            </a:pPr>
            <a:r>
              <a:rPr sz="2800" dirty="0"/>
              <a:t> Start from cleaner to dirtier areas.</a:t>
            </a:r>
          </a:p>
          <a:p>
            <a:pPr>
              <a:defRPr sz="1800"/>
            </a:pPr>
            <a:r>
              <a:rPr sz="2800" dirty="0"/>
              <a:t> Clean from top to bottom.</a:t>
            </a:r>
          </a:p>
          <a:p>
            <a:pPr>
              <a:defRPr sz="1800"/>
            </a:pPr>
            <a:r>
              <a:rPr sz="2800" dirty="0"/>
              <a:t> Avoid cleaning the same area multiple times.</a:t>
            </a:r>
          </a:p>
          <a:p>
            <a:pPr>
              <a:defRPr sz="1800"/>
            </a:pPr>
            <a:r>
              <a:rPr sz="2800" dirty="0"/>
              <a:t> Keep surfaces dry to discourage microorganism growth.</a:t>
            </a:r>
          </a:p>
        </p:txBody>
      </p:sp>
    </p:spTree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Importance of Sunlight and UV 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1800"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Sunlight and UV rays destroy bacteria and germs.</a:t>
            </a:r>
          </a:p>
          <a:p>
            <a:pPr>
              <a:defRPr sz="1800"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Articles should be exposed to sunlight for 6–8 hours.</a:t>
            </a:r>
          </a:p>
          <a:p>
            <a:pPr>
              <a:defRPr sz="1800"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Natural, cost-free disinfection method.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Care of Linen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sz="2800" dirty="0"/>
          </a:p>
          <a:p>
            <a:pPr>
              <a:defRPr sz="1800"/>
            </a:pPr>
            <a:r>
              <a:rPr sz="2800" dirty="0"/>
              <a:t>Linen must be stamped with ward and hospital name.</a:t>
            </a:r>
          </a:p>
          <a:p>
            <a:pPr>
              <a:defRPr sz="1800"/>
            </a:pPr>
            <a:r>
              <a:rPr sz="2800" dirty="0"/>
              <a:t> Store in clean, dry places to prevent contamination.</a:t>
            </a:r>
          </a:p>
          <a:p>
            <a:pPr>
              <a:defRPr sz="1800"/>
            </a:pPr>
            <a:r>
              <a:rPr sz="2800" dirty="0"/>
              <a:t> Send dirty linen promptly to laundry for washing.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Linen Handling and Storage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2800" dirty="0"/>
          </a:p>
          <a:p>
            <a:pPr>
              <a:defRPr sz="1800"/>
            </a:pPr>
            <a:r>
              <a:rPr sz="2800" dirty="0"/>
              <a:t> Keep linen cupboards clean and in perfect order.</a:t>
            </a:r>
          </a:p>
          <a:p>
            <a:pPr>
              <a:defRPr sz="1800"/>
            </a:pPr>
            <a:r>
              <a:rPr sz="2800" dirty="0"/>
              <a:t> Check stock regularly.</a:t>
            </a:r>
          </a:p>
          <a:p>
            <a:pPr>
              <a:defRPr sz="1800"/>
            </a:pPr>
            <a:r>
              <a:rPr sz="2800" dirty="0"/>
              <a:t> Avoid patients taking linen home.</a:t>
            </a:r>
          </a:p>
          <a:p>
            <a:pPr>
              <a:defRPr sz="1800"/>
            </a:pPr>
            <a:r>
              <a:rPr sz="2800" dirty="0"/>
              <a:t> Sort and record linen after laundry.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Removal of Stains from Linen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6865" y="2490135"/>
            <a:ext cx="6798736" cy="3737410"/>
          </a:xfrm>
        </p:spPr>
        <p:txBody>
          <a:bodyPr>
            <a:noAutofit/>
          </a:bodyPr>
          <a:lstStyle/>
          <a:p>
            <a:endParaRPr sz="2800" dirty="0"/>
          </a:p>
          <a:p>
            <a:pPr>
              <a:defRPr sz="1800"/>
            </a:pPr>
            <a:r>
              <a:rPr sz="2800" dirty="0"/>
              <a:t>Try cold water first for stains.</a:t>
            </a:r>
          </a:p>
          <a:p>
            <a:pPr>
              <a:defRPr sz="1800"/>
            </a:pPr>
            <a:r>
              <a:rPr sz="2800" dirty="0"/>
              <a:t> Protein stains (blood, excreta) — use cold water.</a:t>
            </a:r>
          </a:p>
          <a:p>
            <a:pPr>
              <a:defRPr sz="1800"/>
            </a:pPr>
            <a:r>
              <a:rPr sz="2800" dirty="0"/>
              <a:t> Fatty stains — use hot water and soap.</a:t>
            </a:r>
          </a:p>
          <a:p>
            <a:pPr>
              <a:defRPr sz="1800"/>
            </a:pPr>
            <a:r>
              <a:rPr sz="2800" dirty="0"/>
              <a:t> Tough stains — use lemon juice, hydrogen peroxide, or bleach.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Common Stain Removal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sz="2800" dirty="0"/>
          </a:p>
          <a:p>
            <a:pPr>
              <a:defRPr sz="1800"/>
            </a:pPr>
            <a:r>
              <a:rPr sz="2800" dirty="0"/>
              <a:t> Blood → cold water + soap.</a:t>
            </a:r>
          </a:p>
          <a:p>
            <a:pPr>
              <a:defRPr sz="1800"/>
            </a:pPr>
            <a:r>
              <a:rPr sz="2800" dirty="0"/>
              <a:t> Tea/Coffee → pour milk, rinse with cold water.</a:t>
            </a:r>
          </a:p>
          <a:p>
            <a:pPr>
              <a:defRPr sz="1800"/>
            </a:pPr>
            <a:r>
              <a:rPr sz="2800" dirty="0"/>
              <a:t> Curry → warm soapy water.</a:t>
            </a:r>
          </a:p>
          <a:p>
            <a:pPr>
              <a:defRPr sz="1800"/>
            </a:pPr>
            <a:r>
              <a:rPr sz="2800" dirty="0"/>
              <a:t> Rust → apply salt and lemon juice, expose to sunlight.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13</TotalTime>
  <Words>550</Words>
  <Application>Microsoft Office PowerPoint</Application>
  <PresentationFormat>On-screen Show (4:3)</PresentationFormat>
  <Paragraphs>88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Organic</vt:lpstr>
      <vt:lpstr>Care of Articles</vt:lpstr>
      <vt:lpstr>Introduction</vt:lpstr>
      <vt:lpstr>General Rules of Cleaning</vt:lpstr>
      <vt:lpstr>Principles of Cleaning</vt:lpstr>
      <vt:lpstr>Importance of Sunlight and UV Rays</vt:lpstr>
      <vt:lpstr>Care of Linen</vt:lpstr>
      <vt:lpstr>Linen Handling and Storage</vt:lpstr>
      <vt:lpstr>Removal of Stains from Linen</vt:lpstr>
      <vt:lpstr>Common Stain Removal Tips</vt:lpstr>
      <vt:lpstr>Washing Process</vt:lpstr>
      <vt:lpstr>Care of Mattress and Pillows</vt:lpstr>
      <vt:lpstr>Care of Blankets</vt:lpstr>
      <vt:lpstr>Care of Towels, Soaps, and Brushes</vt:lpstr>
      <vt:lpstr>Care of Floors and Walls</vt:lpstr>
      <vt:lpstr>Additional Tips for Hospital Hygiene</vt:lpstr>
      <vt:lpstr>Summary and Conclusion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 of Articles</dc:title>
  <dc:subject/>
  <dc:creator>ADMIN</dc:creator>
  <cp:keywords/>
  <dc:description>generated using python-pptx</dc:description>
  <cp:lastModifiedBy>Hafsa R</cp:lastModifiedBy>
  <cp:revision>4</cp:revision>
  <dcterms:created xsi:type="dcterms:W3CDTF">2013-01-27T09:14:16Z</dcterms:created>
  <dcterms:modified xsi:type="dcterms:W3CDTF">2026-04-05T12:01:07Z</dcterms:modified>
  <cp:category/>
</cp:coreProperties>
</file>