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ANATOMY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4" y="1399430"/>
            <a:ext cx="639541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Region </a:t>
            </a:r>
            <a:r>
              <a:rPr lang="en-US" dirty="0"/>
              <a:t>of the body between the neck and abdomen </a:t>
            </a:r>
          </a:p>
          <a:p>
            <a:r>
              <a:rPr lang="en-US" dirty="0"/>
              <a:t>Enclosed by the thoracic cage </a:t>
            </a:r>
          </a:p>
          <a:p>
            <a:r>
              <a:rPr lang="en-US" dirty="0"/>
              <a:t>Contains vital organs: </a:t>
            </a:r>
          </a:p>
          <a:p>
            <a:pPr lvl="1"/>
            <a:r>
              <a:rPr lang="en-US" dirty="0"/>
              <a:t>Heart </a:t>
            </a:r>
          </a:p>
          <a:p>
            <a:pPr lvl="1"/>
            <a:r>
              <a:rPr lang="en-US" dirty="0"/>
              <a:t>Lungs </a:t>
            </a:r>
          </a:p>
          <a:p>
            <a:pPr lvl="1"/>
            <a:r>
              <a:rPr lang="en-US" dirty="0"/>
              <a:t>Great vessels </a:t>
            </a:r>
          </a:p>
          <a:p>
            <a:r>
              <a:rPr lang="en-US" dirty="0"/>
              <a:t>Separated from abdomen by the diaphragm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0933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/>
              <a:t>of vital organs (heart &amp; lungs) </a:t>
            </a:r>
          </a:p>
          <a:p>
            <a:r>
              <a:rPr lang="en-US" dirty="0"/>
              <a:t>Respiration (breathing movements) </a:t>
            </a:r>
          </a:p>
          <a:p>
            <a:r>
              <a:rPr lang="en-US" dirty="0"/>
              <a:t>Passage for structures between neck and abdomen </a:t>
            </a:r>
          </a:p>
          <a:p>
            <a:r>
              <a:rPr lang="en-US" dirty="0"/>
              <a:t>Support for upper limb 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4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Cage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Anteriorly</a:t>
            </a:r>
            <a:r>
              <a:rPr lang="en-US" b="1" dirty="0"/>
              <a:t>:</a:t>
            </a:r>
            <a:r>
              <a:rPr lang="en-US" dirty="0"/>
              <a:t> Sternum </a:t>
            </a:r>
          </a:p>
          <a:p>
            <a:r>
              <a:rPr lang="en-US" b="1" dirty="0"/>
              <a:t>Posteriorly:</a:t>
            </a:r>
            <a:r>
              <a:rPr lang="en-US" dirty="0"/>
              <a:t> 12 thoracic vertebrae </a:t>
            </a:r>
          </a:p>
          <a:p>
            <a:r>
              <a:rPr lang="en-US" b="1" dirty="0"/>
              <a:t>Laterally:</a:t>
            </a:r>
            <a:r>
              <a:rPr lang="en-US" dirty="0"/>
              <a:t> 12 pairs of ribs and costal cartilages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500932"/>
            <a:ext cx="11219290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500932"/>
            <a:ext cx="11163631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500933"/>
            <a:ext cx="11187484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500932"/>
            <a:ext cx="806518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2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REGIONAL ANATOMY </vt:lpstr>
      <vt:lpstr>THE THORAX </vt:lpstr>
      <vt:lpstr>PowerPoint Presentation</vt:lpstr>
      <vt:lpstr>Functions of Thorax</vt:lpstr>
      <vt:lpstr>Thoracic Cage Components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ANATOMY</dc:title>
  <dc:creator>Moorche</dc:creator>
  <cp:lastModifiedBy>Moorche</cp:lastModifiedBy>
  <cp:revision>2</cp:revision>
  <dcterms:created xsi:type="dcterms:W3CDTF">2026-03-29T14:15:42Z</dcterms:created>
  <dcterms:modified xsi:type="dcterms:W3CDTF">2026-03-29T14:31:07Z</dcterms:modified>
</cp:coreProperties>
</file>