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4" r:id="rId22"/>
    <p:sldId id="283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.com/academy/lesson/what-is-chronological-order-definition-examp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Expository Writing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/>
          <a:lstStyle/>
          <a:p>
            <a:r>
              <a:rPr lang="en-US" b="1" dirty="0"/>
              <a:t>BS </a:t>
            </a:r>
            <a:r>
              <a:rPr lang="en-US" b="1" dirty="0" err="1"/>
              <a:t>Psy</a:t>
            </a:r>
            <a:r>
              <a:rPr lang="en-US" b="1" dirty="0"/>
              <a:t> &amp; 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8AFF-6F67-08B6-9231-5AC428EA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/ Process Writing (How-To) 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1525-6A65-FD12-BE4E-3102D3D2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also be called </a:t>
            </a:r>
            <a:r>
              <a:rPr lang="en-US" b="1" dirty="0"/>
              <a:t> </a:t>
            </a:r>
            <a:r>
              <a:rPr lang="en-US" dirty="0"/>
              <a:t>Sequential Writing: the writer explains something in </a:t>
            </a:r>
            <a:r>
              <a:rPr lang="en-US" dirty="0">
                <a:hlinkClick r:id="rId2"/>
              </a:rPr>
              <a:t>sequential order</a:t>
            </a:r>
            <a:r>
              <a:rPr lang="en-US" dirty="0"/>
              <a:t>.</a:t>
            </a:r>
          </a:p>
          <a:p>
            <a:r>
              <a:rPr lang="en-US" dirty="0"/>
              <a:t>Purpose: To explain steps </a:t>
            </a:r>
          </a:p>
          <a:p>
            <a:r>
              <a:rPr lang="en-US" dirty="0"/>
              <a:t>Step-by-step structure</a:t>
            </a:r>
          </a:p>
          <a:p>
            <a:r>
              <a:rPr lang="en-US" dirty="0"/>
              <a:t>Chronological order</a:t>
            </a:r>
          </a:p>
          <a:p>
            <a:pPr marL="0" indent="0">
              <a:buNone/>
            </a:pPr>
            <a:r>
              <a:rPr lang="en-US" dirty="0"/>
              <a:t>📝 Example: “How to apply for a UK student visa”</a:t>
            </a:r>
          </a:p>
          <a:p>
            <a:pPr marL="0" indent="0">
              <a:buNone/>
            </a:pPr>
            <a:r>
              <a:rPr lang="en-US" dirty="0"/>
              <a:t>✔ Very practical type</a:t>
            </a:r>
          </a:p>
        </p:txBody>
      </p:sp>
    </p:spTree>
    <p:extLst>
      <p:ext uri="{BB962C8B-B14F-4D97-AF65-F5344CB8AC3E}">
        <p14:creationId xmlns:p14="http://schemas.microsoft.com/office/powerpoint/2010/main" val="101738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B17D-2BE9-C9FE-1D69-BDBA41F1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  / Compare &amp;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0ACE-3575-CA92-19CA-0112F2BC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📌 Purpose: To show similarities and differences</a:t>
            </a:r>
          </a:p>
          <a:p>
            <a:r>
              <a:rPr lang="en-US" dirty="0"/>
              <a:t>Two structures:</a:t>
            </a:r>
          </a:p>
          <a:p>
            <a:r>
              <a:rPr lang="en-US" dirty="0"/>
              <a:t>Block method</a:t>
            </a:r>
          </a:p>
          <a:p>
            <a:r>
              <a:rPr lang="en-US" dirty="0"/>
              <a:t>Point-by-point</a:t>
            </a:r>
          </a:p>
          <a:p>
            <a:pPr marL="0" indent="0">
              <a:buNone/>
            </a:pPr>
            <a:r>
              <a:rPr lang="en-US" dirty="0"/>
              <a:t>📝 Example: Online vs Physical Education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can also be called </a:t>
            </a:r>
            <a:r>
              <a:rPr lang="en-US" b="1" dirty="0"/>
              <a:t>Comparative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536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D4B6-DE40-AAD3-562F-78920C4A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&amp;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C236-46C5-F377-4407-919F25B38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📌 Purpose:</a:t>
            </a:r>
          </a:p>
          <a:p>
            <a:r>
              <a:rPr lang="en-US" dirty="0"/>
              <a:t>Why something happens (cause)</a:t>
            </a:r>
          </a:p>
          <a:p>
            <a:r>
              <a:rPr lang="en-US" dirty="0"/>
              <a:t>What happens as a result (effect)</a:t>
            </a:r>
          </a:p>
          <a:p>
            <a:pPr marL="0" indent="0">
              <a:buNone/>
            </a:pPr>
            <a:r>
              <a:rPr lang="en-US" dirty="0"/>
              <a:t>📝 Example: “Effects of mobile phone usage on sleep”</a:t>
            </a:r>
          </a:p>
        </p:txBody>
      </p:sp>
    </p:spTree>
    <p:extLst>
      <p:ext uri="{BB962C8B-B14F-4D97-AF65-F5344CB8AC3E}">
        <p14:creationId xmlns:p14="http://schemas.microsoft.com/office/powerpoint/2010/main" val="55161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BCD8-543E-C6A3-B3D1-1C5EB54B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&amp;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033F-7B2D-948D-A88E-B879E674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📌 Purpose:</a:t>
            </a:r>
          </a:p>
          <a:p>
            <a:r>
              <a:rPr lang="en-US" dirty="0"/>
              <a:t>Identify a problem</a:t>
            </a:r>
          </a:p>
          <a:p>
            <a:r>
              <a:rPr lang="en-US" dirty="0"/>
              <a:t>Suggest solutions</a:t>
            </a:r>
          </a:p>
          <a:p>
            <a:pPr marL="0" indent="0">
              <a:buNone/>
            </a:pPr>
            <a:r>
              <a:rPr lang="en-US" dirty="0"/>
              <a:t>📝 Example: “How to reduce junk food consumption among students”</a:t>
            </a:r>
          </a:p>
        </p:txBody>
      </p:sp>
    </p:spTree>
    <p:extLst>
      <p:ext uri="{BB962C8B-B14F-4D97-AF65-F5344CB8AC3E}">
        <p14:creationId xmlns:p14="http://schemas.microsoft.com/office/powerpoint/2010/main" val="290720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A7B3-8D74-9A92-DAB0-70651819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/ Advanced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42B1-90BB-F099-50B9-A12ABBB8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157157" cy="33189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Classification (grouping ideas)</a:t>
            </a:r>
          </a:p>
          <a:p>
            <a:r>
              <a:rPr lang="en-US" dirty="0"/>
              <a:t>Definition essays</a:t>
            </a:r>
          </a:p>
          <a:p>
            <a:r>
              <a:rPr lang="en-US" dirty="0"/>
              <a:t>Analytical essays</a:t>
            </a:r>
          </a:p>
          <a:p>
            <a:r>
              <a:rPr lang="en-US" dirty="0"/>
              <a:t>Informational reports</a:t>
            </a:r>
          </a:p>
          <a:p>
            <a:r>
              <a:rPr lang="en-US" dirty="0"/>
              <a:t>Research-based 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Activity: Search and write about additional types if expository writing and make an assignment.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0B93C-DCAC-77ED-54D7-52B5C02FF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9" y="2556932"/>
            <a:ext cx="4727276" cy="34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2F-42AD-E9D9-46E8-1C30A8A4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Expository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A9C9-1A2C-6D6C-9620-EDC5FF05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622320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Main goals:</a:t>
            </a:r>
          </a:p>
          <a:p>
            <a:r>
              <a:rPr lang="en-US" dirty="0"/>
              <a:t>📘 To inform</a:t>
            </a:r>
          </a:p>
          <a:p>
            <a:r>
              <a:rPr lang="en-US" dirty="0"/>
              <a:t>🧠 To explain</a:t>
            </a:r>
          </a:p>
          <a:p>
            <a:r>
              <a:rPr lang="en-US" dirty="0"/>
              <a:t>📊 To analyze</a:t>
            </a:r>
          </a:p>
          <a:p>
            <a:r>
              <a:rPr lang="en-US" dirty="0"/>
              <a:t>🛠️ To instruct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55878-A5B0-06F0-B936-2F53B41D76D9}"/>
              </a:ext>
            </a:extLst>
          </p:cNvPr>
          <p:cNvSpPr txBox="1">
            <a:spLocks/>
          </p:cNvSpPr>
          <p:nvPr/>
        </p:nvSpPr>
        <p:spPr>
          <a:xfrm>
            <a:off x="6554640" y="2556932"/>
            <a:ext cx="462232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It answers:</a:t>
            </a:r>
          </a:p>
          <a:p>
            <a:pPr marL="0" indent="0">
              <a:buNone/>
            </a:pPr>
            <a:r>
              <a:rPr lang="en-US" dirty="0"/>
              <a:t>What?</a:t>
            </a:r>
          </a:p>
          <a:p>
            <a:pPr marL="0" indent="0">
              <a:buNone/>
            </a:pPr>
            <a:r>
              <a:rPr lang="en-US" dirty="0"/>
              <a:t>How?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77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FE02-60F5-6E3B-FDCC-8340EED0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8579-D457-A9CF-8487-A9D12FBE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4800599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Expository writing is everywhere: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🎓 Academic</a:t>
            </a:r>
          </a:p>
          <a:p>
            <a:r>
              <a:rPr lang="en-US" dirty="0"/>
              <a:t>Essays</a:t>
            </a:r>
          </a:p>
          <a:p>
            <a:r>
              <a:rPr lang="en-US" dirty="0"/>
              <a:t>Exams</a:t>
            </a:r>
          </a:p>
          <a:p>
            <a:r>
              <a:rPr lang="en-US" dirty="0"/>
              <a:t>Research papers💼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EA75D-409A-44EF-4F85-8AE0DF2A6241}"/>
              </a:ext>
            </a:extLst>
          </p:cNvPr>
          <p:cNvSpPr txBox="1">
            <a:spLocks/>
          </p:cNvSpPr>
          <p:nvPr/>
        </p:nvSpPr>
        <p:spPr>
          <a:xfrm>
            <a:off x="7637255" y="2560445"/>
            <a:ext cx="325934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💼 Professional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Emails</a:t>
            </a:r>
          </a:p>
          <a:p>
            <a:r>
              <a:rPr lang="en-US" dirty="0"/>
              <a:t>Proposals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🌐 Daily Life</a:t>
            </a:r>
          </a:p>
          <a:p>
            <a:r>
              <a:rPr lang="en-US" dirty="0"/>
              <a:t>Blog posts</a:t>
            </a:r>
          </a:p>
          <a:p>
            <a:r>
              <a:rPr lang="en-US" dirty="0"/>
              <a:t>News articles</a:t>
            </a:r>
          </a:p>
          <a:p>
            <a:r>
              <a:rPr lang="en-US" dirty="0"/>
              <a:t>Instruction manuals</a:t>
            </a:r>
          </a:p>
        </p:txBody>
      </p:sp>
    </p:spTree>
    <p:extLst>
      <p:ext uri="{BB962C8B-B14F-4D97-AF65-F5344CB8AC3E}">
        <p14:creationId xmlns:p14="http://schemas.microsoft.com/office/powerpoint/2010/main" val="251473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4F12-3D56-F387-08C7-8AED4226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Subject – What Topics Are Covered?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4FE5-FC40-7F63-2507-3F4B1993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01882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When studied formally, expository writing includes:</a:t>
            </a:r>
          </a:p>
          <a:p>
            <a:r>
              <a:rPr lang="en-US" dirty="0"/>
              <a:t>🧩 Writing Skills</a:t>
            </a:r>
          </a:p>
          <a:p>
            <a:r>
              <a:rPr lang="en-US" dirty="0"/>
              <a:t>Thesis statement</a:t>
            </a:r>
          </a:p>
          <a:p>
            <a:r>
              <a:rPr lang="en-US" dirty="0"/>
              <a:t>Topic sentences</a:t>
            </a:r>
          </a:p>
          <a:p>
            <a:r>
              <a:rPr lang="en-US" dirty="0"/>
              <a:t>Paragraph development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🏗️ Structure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Body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A3E9C-4C29-433E-089A-C4A7B0F33E47}"/>
              </a:ext>
            </a:extLst>
          </p:cNvPr>
          <p:cNvSpPr txBox="1">
            <a:spLocks/>
          </p:cNvSpPr>
          <p:nvPr/>
        </p:nvSpPr>
        <p:spPr>
          <a:xfrm>
            <a:off x="6502880" y="2556932"/>
            <a:ext cx="500188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🔍 Techniques</a:t>
            </a:r>
          </a:p>
          <a:p>
            <a:r>
              <a:rPr lang="en-US" dirty="0"/>
              <a:t>Use of evidence</a:t>
            </a:r>
          </a:p>
          <a:p>
            <a:r>
              <a:rPr lang="en-US" dirty="0"/>
              <a:t>Examples &amp; statistics</a:t>
            </a:r>
          </a:p>
          <a:p>
            <a:r>
              <a:rPr lang="en-US" dirty="0"/>
              <a:t>Logical transitions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✍️ Language</a:t>
            </a:r>
          </a:p>
          <a:p>
            <a:r>
              <a:rPr lang="en-US" dirty="0"/>
              <a:t>Formal tone</a:t>
            </a:r>
          </a:p>
          <a:p>
            <a:r>
              <a:rPr lang="en-US" dirty="0"/>
              <a:t>Clarity &amp; precision</a:t>
            </a:r>
          </a:p>
          <a:p>
            <a:r>
              <a:rPr lang="en-US" dirty="0"/>
              <a:t>Vocabulary building</a:t>
            </a:r>
          </a:p>
        </p:txBody>
      </p:sp>
    </p:spTree>
    <p:extLst>
      <p:ext uri="{BB962C8B-B14F-4D97-AF65-F5344CB8AC3E}">
        <p14:creationId xmlns:p14="http://schemas.microsoft.com/office/powerpoint/2010/main" val="139473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5F99-BA4C-387B-F821-32FBC317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Topics in Expository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E080-A4F1-644E-76B2-78622CC6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6452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You’ll usually write on:</a:t>
            </a:r>
          </a:p>
          <a:p>
            <a:r>
              <a:rPr lang="en-US" dirty="0"/>
              <a:t>Education (e.g., online learning)</a:t>
            </a:r>
          </a:p>
          <a:p>
            <a:r>
              <a:rPr lang="en-US" dirty="0"/>
              <a:t>Health (e.g., junk food effects)</a:t>
            </a:r>
          </a:p>
          <a:p>
            <a:r>
              <a:rPr lang="en-US" dirty="0"/>
              <a:t>Technology (e.g., AI impact)</a:t>
            </a:r>
          </a:p>
          <a:p>
            <a:r>
              <a:rPr lang="en-US" dirty="0"/>
              <a:t>Society (e.g., gender roles)</a:t>
            </a:r>
          </a:p>
          <a:p>
            <a:r>
              <a:rPr lang="en-US" dirty="0"/>
              <a:t>Environment (e.g., climate change)</a:t>
            </a:r>
          </a:p>
          <a:p>
            <a:r>
              <a:rPr lang="en-US" dirty="0"/>
              <a:t>Psychology (e.g., stress, habits)</a:t>
            </a:r>
          </a:p>
        </p:txBody>
      </p:sp>
    </p:spTree>
    <p:extLst>
      <p:ext uri="{BB962C8B-B14F-4D97-AF65-F5344CB8AC3E}">
        <p14:creationId xmlns:p14="http://schemas.microsoft.com/office/powerpoint/2010/main" val="125359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11642C-5784-8BD0-5C39-A2F91C921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94" t="9263" r="11651" b="9413"/>
          <a:stretch>
            <a:fillRect/>
          </a:stretch>
        </p:blipFill>
        <p:spPr>
          <a:xfrm>
            <a:off x="621102" y="565030"/>
            <a:ext cx="11007306" cy="5727940"/>
          </a:xfrm>
        </p:spPr>
      </p:pic>
    </p:spTree>
    <p:extLst>
      <p:ext uri="{BB962C8B-B14F-4D97-AF65-F5344CB8AC3E}">
        <p14:creationId xmlns:p14="http://schemas.microsoft.com/office/powerpoint/2010/main" val="4880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Expository Writing?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714B-C523-FD1A-DDF5-DC474707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Expository writing = writing that explains.</a:t>
            </a:r>
          </a:p>
          <a:p>
            <a:r>
              <a:rPr lang="en-US" dirty="0"/>
              <a:t>It presents facts, ideas, or information</a:t>
            </a:r>
          </a:p>
          <a:p>
            <a:r>
              <a:rPr lang="en-US" dirty="0"/>
              <a:t>It is objective (not emotional or biased)</a:t>
            </a:r>
          </a:p>
          <a:p>
            <a:r>
              <a:rPr lang="en-US" dirty="0"/>
              <a:t>It aims to inform, clarify, or instruct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Example: Essays, textbooks,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73138-D131-DD44-0EF1-1FC6E38D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12" y="2556932"/>
            <a:ext cx="3933645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9BF7-7533-E4FB-2BF5-3B7960C1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BC639-063B-E19F-F25E-B3075EED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3282"/>
          <a:stretch>
            <a:fillRect/>
          </a:stretch>
        </p:blipFill>
        <p:spPr>
          <a:xfrm>
            <a:off x="465825" y="465556"/>
            <a:ext cx="11266100" cy="5883486"/>
          </a:xfrm>
        </p:spPr>
      </p:pic>
    </p:spTree>
    <p:extLst>
      <p:ext uri="{BB962C8B-B14F-4D97-AF65-F5344CB8AC3E}">
        <p14:creationId xmlns:p14="http://schemas.microsoft.com/office/powerpoint/2010/main" val="19059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01C7-6618-5BE2-E2C3-3116928E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FA0E-44B5-F111-BEC7-C0BA61B7A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Mobile Phones &amp; Sleep</a:t>
            </a:r>
          </a:p>
          <a:p>
            <a:r>
              <a:rPr lang="en-US" dirty="0"/>
              <a:t>Type: Cause &amp; Effect</a:t>
            </a:r>
          </a:p>
          <a:p>
            <a:r>
              <a:rPr lang="en-US" dirty="0"/>
              <a:t>Thesis: Excessive mobile use disrupts sleep patterns</a:t>
            </a:r>
          </a:p>
          <a:p>
            <a:r>
              <a:rPr lang="en-US" dirty="0"/>
              <a:t>Body: - Blue light effect</a:t>
            </a:r>
          </a:p>
          <a:p>
            <a:pPr marL="0" indent="0">
              <a:buNone/>
            </a:pPr>
            <a:r>
              <a:rPr lang="en-US" dirty="0"/>
              <a:t>              - Mental stimulation</a:t>
            </a:r>
          </a:p>
          <a:p>
            <a:r>
              <a:rPr lang="en-US" dirty="0"/>
              <a:t>Conclusion: Limit usage</a:t>
            </a:r>
          </a:p>
        </p:txBody>
      </p:sp>
    </p:spTree>
    <p:extLst>
      <p:ext uri="{BB962C8B-B14F-4D97-AF65-F5344CB8AC3E}">
        <p14:creationId xmlns:p14="http://schemas.microsoft.com/office/powerpoint/2010/main" val="75614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3B5E-600D-E8B7-17D0-BCA6FF53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Expository Writing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4B85-56C5-ACA6-9B8D-A494B5F5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8780252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❌ Not storytelling (that’s narrative)</a:t>
            </a:r>
          </a:p>
          <a:p>
            <a:pPr marL="0" indent="0">
              <a:buNone/>
            </a:pPr>
            <a:r>
              <a:rPr lang="en-US" dirty="0"/>
              <a:t>❌ Not persuasion (that’s argumentative)</a:t>
            </a:r>
          </a:p>
          <a:p>
            <a:pPr marL="0" indent="0">
              <a:buNone/>
            </a:pPr>
            <a:r>
              <a:rPr lang="en-US" dirty="0"/>
              <a:t>❌ Not emotional expression (that’s descriptive/creative)</a:t>
            </a:r>
          </a:p>
        </p:txBody>
      </p:sp>
    </p:spTree>
    <p:extLst>
      <p:ext uri="{BB962C8B-B14F-4D97-AF65-F5344CB8AC3E}">
        <p14:creationId xmlns:p14="http://schemas.microsoft.com/office/powerpoint/2010/main" val="36238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19" y="799538"/>
            <a:ext cx="10833066" cy="5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2F8D-08A5-60B3-92CE-E75C89D2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Types of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1A71-A352-9C95-8275-38CC66E4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writing is generally divided into 4 major:</a:t>
            </a:r>
          </a:p>
          <a:p>
            <a:r>
              <a:rPr lang="en-US" dirty="0"/>
              <a:t>Expository Writing (explains)</a:t>
            </a:r>
          </a:p>
          <a:p>
            <a:r>
              <a:rPr lang="en-US" dirty="0"/>
              <a:t>Narrative Writing (tells a story)</a:t>
            </a:r>
          </a:p>
          <a:p>
            <a:r>
              <a:rPr lang="en-US" dirty="0"/>
              <a:t>Descriptive Writing (paints a picture)</a:t>
            </a:r>
          </a:p>
          <a:p>
            <a:r>
              <a:rPr lang="en-US" dirty="0"/>
              <a:t>Argumentative / Persuasive Writing (convinces)</a:t>
            </a:r>
          </a:p>
        </p:txBody>
      </p:sp>
    </p:spTree>
    <p:extLst>
      <p:ext uri="{BB962C8B-B14F-4D97-AF65-F5344CB8AC3E}">
        <p14:creationId xmlns:p14="http://schemas.microsoft.com/office/powerpoint/2010/main" val="51542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1924B-DEC6-7737-135B-AF2E385C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831"/>
          <a:stretch>
            <a:fillRect/>
          </a:stretch>
        </p:blipFill>
        <p:spPr>
          <a:xfrm>
            <a:off x="811268" y="724618"/>
            <a:ext cx="5468762" cy="5158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FFB1D-C658-B146-8DF4-22E8F3ED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8" t="44025" r="3576" b="2641"/>
          <a:stretch>
            <a:fillRect/>
          </a:stretch>
        </p:blipFill>
        <p:spPr>
          <a:xfrm>
            <a:off x="6280030" y="879894"/>
            <a:ext cx="5100702" cy="500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9C4-357F-AE69-142D-3117A6EF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Etymology of “Expository”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7FF2-3BA9-0435-7869-57CDA5BE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word: “exposit”</a:t>
            </a:r>
          </a:p>
          <a:p>
            <a:r>
              <a:rPr lang="en-US" dirty="0"/>
              <a:t>From Latin: </a:t>
            </a:r>
            <a:r>
              <a:rPr lang="en-US" b="1" i="1" dirty="0">
                <a:solidFill>
                  <a:schemeClr val="accent1"/>
                </a:solidFill>
              </a:rPr>
              <a:t>ex-</a:t>
            </a:r>
            <a:r>
              <a:rPr lang="en-US" dirty="0"/>
              <a:t> = out</a:t>
            </a:r>
          </a:p>
          <a:p>
            <a:r>
              <a:rPr lang="en-US" b="1" i="1" dirty="0" err="1">
                <a:solidFill>
                  <a:schemeClr val="accent1"/>
                </a:solidFill>
              </a:rPr>
              <a:t>ponere</a:t>
            </a:r>
            <a:r>
              <a:rPr lang="en-US" dirty="0"/>
              <a:t> = to place</a:t>
            </a:r>
            <a:br>
              <a:rPr lang="en-US" dirty="0"/>
            </a:br>
            <a:r>
              <a:rPr lang="en-US" b="1" i="1" dirty="0">
                <a:solidFill>
                  <a:schemeClr val="accent1"/>
                </a:solidFill>
              </a:rPr>
              <a:t>“To place out in the open”</a:t>
            </a:r>
            <a:br>
              <a:rPr lang="en-US" b="1" i="1" dirty="0">
                <a:solidFill>
                  <a:schemeClr val="accent1"/>
                </a:solidFill>
              </a:rPr>
            </a:b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So, expository writing = putting ideas clearly in front of the reader</a:t>
            </a:r>
          </a:p>
        </p:txBody>
      </p:sp>
    </p:spTree>
    <p:extLst>
      <p:ext uri="{BB962C8B-B14F-4D97-AF65-F5344CB8AC3E}">
        <p14:creationId xmlns:p14="http://schemas.microsoft.com/office/powerpoint/2010/main" val="16392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FF74-CE76-86C0-26C7-2E7F6F70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02F97-604D-62DD-D3A9-3662C4408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283" y="2556932"/>
            <a:ext cx="10265434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i="1" dirty="0">
                <a:solidFill>
                  <a:schemeClr val="accent1"/>
                </a:solidFill>
              </a:rPr>
              <a:t>Expository writing is a type of writing that explains, describes, or informs the reader about a topic using facts, examples, and logical organization.</a:t>
            </a:r>
            <a:br>
              <a:rPr lang="en-US" b="1" i="1" dirty="0">
                <a:solidFill>
                  <a:schemeClr val="accent1"/>
                </a:solidFill>
              </a:rPr>
            </a:br>
            <a:endParaRPr lang="en-US" b="1" i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sz="2100" b="1" i="1" dirty="0">
                <a:solidFill>
                  <a:schemeClr val="tx1"/>
                </a:solidFill>
              </a:rPr>
              <a:t>Key features:</a:t>
            </a:r>
          </a:p>
          <a:p>
            <a:pPr algn="just"/>
            <a:r>
              <a:rPr lang="en-US" sz="2100" dirty="0">
                <a:solidFill>
                  <a:schemeClr val="accent1"/>
                </a:solidFill>
              </a:rPr>
              <a:t>Clear thesis</a:t>
            </a:r>
          </a:p>
          <a:p>
            <a:pPr algn="just"/>
            <a:r>
              <a:rPr lang="en-US" sz="2100" dirty="0">
                <a:solidFill>
                  <a:schemeClr val="accent1"/>
                </a:solidFill>
              </a:rPr>
              <a:t>Logical structure</a:t>
            </a:r>
          </a:p>
          <a:p>
            <a:pPr algn="just"/>
            <a:r>
              <a:rPr lang="en-US" sz="2100" dirty="0">
                <a:solidFill>
                  <a:schemeClr val="accent1"/>
                </a:solidFill>
              </a:rPr>
              <a:t>Evidence-based</a:t>
            </a:r>
          </a:p>
          <a:p>
            <a:pPr algn="just"/>
            <a:r>
              <a:rPr lang="en-US" sz="2100" dirty="0">
                <a:solidFill>
                  <a:schemeClr val="accent1"/>
                </a:solidFill>
              </a:rPr>
              <a:t>No personal bias (mostly)</a:t>
            </a:r>
          </a:p>
        </p:txBody>
      </p:sp>
    </p:spTree>
    <p:extLst>
      <p:ext uri="{BB962C8B-B14F-4D97-AF65-F5344CB8AC3E}">
        <p14:creationId xmlns:p14="http://schemas.microsoft.com/office/powerpoint/2010/main" val="306134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3764-AB81-AEA4-6F2B-0F9BE8ED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Core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DCB1-2D71-49A5-EDEA-DCB5018B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🎯 Clarity → Easy to understand</a:t>
            </a:r>
          </a:p>
          <a:p>
            <a:pPr marL="0" indent="0">
              <a:buNone/>
            </a:pPr>
            <a:r>
              <a:rPr lang="en-US" dirty="0"/>
              <a:t>📊 Facts &amp; Evidence → Data, examples</a:t>
            </a:r>
          </a:p>
          <a:p>
            <a:pPr marL="0" indent="0">
              <a:buNone/>
            </a:pPr>
            <a:r>
              <a:rPr lang="en-US" dirty="0"/>
              <a:t>🧱 Structure → Organized (intro, body, conclusion)</a:t>
            </a:r>
          </a:p>
          <a:p>
            <a:pPr marL="0" indent="0">
              <a:buNone/>
            </a:pPr>
            <a:r>
              <a:rPr lang="en-US" dirty="0"/>
              <a:t>⚖️ Neutral tone → No emotional manipulation</a:t>
            </a:r>
          </a:p>
          <a:p>
            <a:pPr marL="0" indent="0">
              <a:buNone/>
            </a:pPr>
            <a:r>
              <a:rPr lang="en-US" dirty="0"/>
              <a:t>🔍 Focus → One clear topic</a:t>
            </a:r>
          </a:p>
        </p:txBody>
      </p:sp>
    </p:spTree>
    <p:extLst>
      <p:ext uri="{BB962C8B-B14F-4D97-AF65-F5344CB8AC3E}">
        <p14:creationId xmlns:p14="http://schemas.microsoft.com/office/powerpoint/2010/main" val="144670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F03A-3C3B-31F0-53BD-0A259B63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Expository Writing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068F25-9E53-383F-9987-9CB783EDF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6268" b="25301"/>
          <a:stretch>
            <a:fillRect/>
          </a:stretch>
        </p:blipFill>
        <p:spPr>
          <a:xfrm>
            <a:off x="828136" y="2087593"/>
            <a:ext cx="10558732" cy="4002656"/>
          </a:xfrm>
        </p:spPr>
      </p:pic>
    </p:spTree>
    <p:extLst>
      <p:ext uri="{BB962C8B-B14F-4D97-AF65-F5344CB8AC3E}">
        <p14:creationId xmlns:p14="http://schemas.microsoft.com/office/powerpoint/2010/main" val="155934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2103-D240-DB4D-8433-044E91D3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Expository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A563-6E2F-066D-E5F3-85FC6E62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📌 Purpose: To describe a topic clearly using facts</a:t>
            </a:r>
            <a:br>
              <a:rPr lang="en-US" dirty="0"/>
            </a:br>
            <a:r>
              <a:rPr lang="en-US" dirty="0"/>
              <a:t>Focuses on:</a:t>
            </a:r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marL="0" indent="0">
              <a:buNone/>
            </a:pPr>
            <a:r>
              <a:rPr lang="en-US" dirty="0"/>
              <a:t>Characteristics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marL="0" indent="0">
              <a:buNone/>
            </a:pPr>
            <a:r>
              <a:rPr lang="en-US" dirty="0"/>
              <a:t>📝 Example: “The human brain consists of…”</a:t>
            </a:r>
          </a:p>
          <a:p>
            <a:pPr marL="0" indent="0">
              <a:buNone/>
            </a:pPr>
            <a:r>
              <a:rPr lang="en-US" dirty="0"/>
              <a:t>⚠️ Not creative writing—still factual.</a:t>
            </a:r>
          </a:p>
        </p:txBody>
      </p:sp>
    </p:spTree>
    <p:extLst>
      <p:ext uri="{BB962C8B-B14F-4D97-AF65-F5344CB8AC3E}">
        <p14:creationId xmlns:p14="http://schemas.microsoft.com/office/powerpoint/2010/main" val="4084263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674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Expository Writing </vt:lpstr>
      <vt:lpstr>What is Expository Writing?</vt:lpstr>
      <vt:lpstr>All Types of Writing</vt:lpstr>
      <vt:lpstr>PowerPoint Presentation</vt:lpstr>
      <vt:lpstr> Etymology of “Expository”</vt:lpstr>
      <vt:lpstr>Formal Definition</vt:lpstr>
      <vt:lpstr> Core Characteristics</vt:lpstr>
      <vt:lpstr>Types of Expository Writing </vt:lpstr>
      <vt:lpstr>Descriptive Expository Writing</vt:lpstr>
      <vt:lpstr>Sequential / Process Writing (How-To)   </vt:lpstr>
      <vt:lpstr>Comparative  / Compare &amp; Contrast</vt:lpstr>
      <vt:lpstr>Cause &amp; Effect</vt:lpstr>
      <vt:lpstr>Problem &amp; Solution</vt:lpstr>
      <vt:lpstr>Additional / Advanced Types</vt:lpstr>
      <vt:lpstr>Purpose of Expository Writing</vt:lpstr>
      <vt:lpstr>Applications </vt:lpstr>
      <vt:lpstr>As a Subject – What Topics Are Covered?</vt:lpstr>
      <vt:lpstr>Common Topics in Expository Writing</vt:lpstr>
      <vt:lpstr>PowerPoint Presentation</vt:lpstr>
      <vt:lpstr>PowerPoint Presentation</vt:lpstr>
      <vt:lpstr>Quick Example</vt:lpstr>
      <vt:lpstr>What Expository Writing is NOT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43</cp:revision>
  <dcterms:created xsi:type="dcterms:W3CDTF">2025-10-16T09:52:35Z</dcterms:created>
  <dcterms:modified xsi:type="dcterms:W3CDTF">2026-03-27T04:45:03Z</dcterms:modified>
</cp:coreProperties>
</file>