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PHARMACOLOGY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6" y="1399430"/>
            <a:ext cx="645496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505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Factors Affecting Drug Action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Age </a:t>
            </a:r>
            <a:endParaRPr lang="en-US" dirty="0"/>
          </a:p>
          <a:p>
            <a:pPr lvl="1"/>
            <a:r>
              <a:rPr lang="en-US" dirty="0"/>
              <a:t>Example: Children need lower doses </a:t>
            </a:r>
          </a:p>
          <a:p>
            <a:r>
              <a:rPr lang="en-US" dirty="0"/>
              <a:t>Body weight </a:t>
            </a:r>
          </a:p>
          <a:p>
            <a:pPr lvl="1"/>
            <a:r>
              <a:rPr lang="en-US" dirty="0"/>
              <a:t>Example: Dose adjusted by kg </a:t>
            </a:r>
          </a:p>
          <a:p>
            <a:r>
              <a:rPr lang="en-US" dirty="0"/>
              <a:t>Gender </a:t>
            </a:r>
          </a:p>
          <a:p>
            <a:r>
              <a:rPr lang="en-US" dirty="0"/>
              <a:t>Genetics </a:t>
            </a:r>
          </a:p>
          <a:p>
            <a:r>
              <a:rPr lang="en-US" dirty="0"/>
              <a:t>Disease </a:t>
            </a:r>
          </a:p>
          <a:p>
            <a:pPr lvl="1"/>
            <a:r>
              <a:rPr lang="en-US" dirty="0"/>
              <a:t>Example: Liver disease affects metabolism </a:t>
            </a:r>
          </a:p>
          <a:p>
            <a:r>
              <a:rPr lang="en-US" dirty="0"/>
              <a:t>Drug interactions </a:t>
            </a:r>
          </a:p>
          <a:p>
            <a:pPr lvl="1"/>
            <a:r>
              <a:rPr lang="en-US" dirty="0"/>
              <a:t>Example: Two drugs may increase toxicity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92981"/>
            <a:ext cx="70910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665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Adverse Drug Reactions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Unwanted </a:t>
            </a:r>
            <a:r>
              <a:rPr lang="en-US" dirty="0"/>
              <a:t>drug effects </a:t>
            </a:r>
          </a:p>
          <a:p>
            <a:r>
              <a:rPr lang="en-US" b="1" dirty="0"/>
              <a:t>Examples: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Side effect: Drowsiness with antihistamines </a:t>
            </a:r>
          </a:p>
          <a:p>
            <a:pPr lvl="1"/>
            <a:r>
              <a:rPr lang="en-US" dirty="0"/>
              <a:t>Allergy: Rash with penicillin </a:t>
            </a:r>
          </a:p>
          <a:p>
            <a:pPr lvl="1"/>
            <a:r>
              <a:rPr lang="en-US" dirty="0"/>
              <a:t>Toxicity: Liver damage from excess paracetamol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92981"/>
            <a:ext cx="70910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739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77078"/>
            <a:ext cx="11227240" cy="58998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9767" y="492981"/>
            <a:ext cx="70910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0238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2" y="492981"/>
            <a:ext cx="11211338" cy="58919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9767" y="492981"/>
            <a:ext cx="70910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14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Pharmacology?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Study </a:t>
            </a:r>
            <a:r>
              <a:rPr lang="en-US" dirty="0"/>
              <a:t>of </a:t>
            </a:r>
            <a:r>
              <a:rPr lang="en-US" b="1" dirty="0"/>
              <a:t>drugs and their effects on living organisms</a:t>
            </a:r>
            <a:r>
              <a:rPr lang="en-US" dirty="0"/>
              <a:t> </a:t>
            </a:r>
          </a:p>
          <a:p>
            <a:r>
              <a:rPr lang="en-US" dirty="0"/>
              <a:t>Covers: </a:t>
            </a:r>
          </a:p>
          <a:p>
            <a:pPr lvl="1"/>
            <a:r>
              <a:rPr lang="en-US" dirty="0"/>
              <a:t>Drug origin, action, uses, and effects </a:t>
            </a:r>
          </a:p>
          <a:p>
            <a:r>
              <a:rPr lang="en-US" b="1" dirty="0"/>
              <a:t>Example: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Paracetamol reduces fever and pain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92981"/>
            <a:ext cx="70910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213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a Drug?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/>
              <a:t>drug is any substance that: </a:t>
            </a:r>
          </a:p>
          <a:p>
            <a:pPr lvl="1"/>
            <a:r>
              <a:rPr lang="en-US" b="1" dirty="0"/>
              <a:t>Changes body function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Used for diagnosis, prevention, or treatment </a:t>
            </a:r>
          </a:p>
          <a:p>
            <a:r>
              <a:rPr lang="en-US" b="1" dirty="0"/>
              <a:t>Examples: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Paracetamol → pain relief </a:t>
            </a:r>
          </a:p>
          <a:p>
            <a:pPr lvl="1"/>
            <a:r>
              <a:rPr lang="en-US" dirty="0"/>
              <a:t>Insulin → controls blood sugar </a:t>
            </a:r>
          </a:p>
          <a:p>
            <a:pPr lvl="1"/>
            <a:r>
              <a:rPr lang="en-US" dirty="0"/>
              <a:t>Antibiotics → treat infections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92981"/>
            <a:ext cx="70910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671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 of Pharmacology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Pharmacokinetics</a:t>
            </a:r>
            <a:r>
              <a:rPr lang="en-US" dirty="0" smtClean="0"/>
              <a:t> </a:t>
            </a:r>
            <a:endParaRPr lang="en-US" dirty="0"/>
          </a:p>
          <a:p>
            <a:pPr lvl="1"/>
            <a:r>
              <a:rPr lang="en-US" dirty="0"/>
              <a:t>What the body does to the drug </a:t>
            </a:r>
            <a:endParaRPr lang="en-US" dirty="0" smtClean="0"/>
          </a:p>
          <a:p>
            <a:pPr lvl="1"/>
            <a:r>
              <a:rPr lang="en-US" b="1" dirty="0"/>
              <a:t>Example: </a:t>
            </a:r>
            <a:r>
              <a:rPr lang="en-US" dirty="0"/>
              <a:t>How the body absorbs paracetamol</a:t>
            </a:r>
          </a:p>
          <a:p>
            <a:r>
              <a:rPr lang="en-US" b="1" dirty="0"/>
              <a:t>Pharmacodynamics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What the drug does to the </a:t>
            </a:r>
            <a:r>
              <a:rPr lang="en-US" dirty="0" smtClean="0"/>
              <a:t>body</a:t>
            </a:r>
          </a:p>
          <a:p>
            <a:pPr lvl="1"/>
            <a:r>
              <a:rPr lang="en-US" b="1" dirty="0"/>
              <a:t>Example</a:t>
            </a:r>
            <a:r>
              <a:rPr lang="en-US" dirty="0"/>
              <a:t>: How paracetamol reduces pain </a:t>
            </a:r>
          </a:p>
          <a:p>
            <a:r>
              <a:rPr lang="en-US" b="1" dirty="0"/>
              <a:t>Clinical Pharmacology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Study of drugs in humans </a:t>
            </a:r>
            <a:endParaRPr lang="en-US" dirty="0" smtClean="0"/>
          </a:p>
          <a:p>
            <a:pPr lvl="1"/>
            <a:r>
              <a:rPr lang="en-US" b="1" dirty="0"/>
              <a:t>Example: </a:t>
            </a:r>
            <a:r>
              <a:rPr lang="en-US" dirty="0"/>
              <a:t>Drug use in </a:t>
            </a:r>
            <a:r>
              <a:rPr lang="en-US" dirty="0" smtClean="0"/>
              <a:t>patients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92981"/>
            <a:ext cx="70910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397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Toxicology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Study of harmful effects of drugs </a:t>
            </a:r>
            <a:endParaRPr lang="en-US" dirty="0" smtClean="0"/>
          </a:p>
          <a:p>
            <a:pPr lvl="1"/>
            <a:r>
              <a:rPr lang="en-US" b="1" dirty="0"/>
              <a:t>Example: </a:t>
            </a:r>
            <a:r>
              <a:rPr lang="en-US" dirty="0"/>
              <a:t>Paracetamol overdose causes liver damage </a:t>
            </a:r>
          </a:p>
          <a:p>
            <a:r>
              <a:rPr lang="en-US" b="1" dirty="0" err="1"/>
              <a:t>Pharmacognosy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Study </a:t>
            </a:r>
            <a:r>
              <a:rPr lang="en-US" dirty="0"/>
              <a:t>of drugs from natural </a:t>
            </a:r>
            <a:r>
              <a:rPr lang="en-US" dirty="0" smtClean="0"/>
              <a:t>sources</a:t>
            </a:r>
          </a:p>
          <a:p>
            <a:pPr lvl="1"/>
            <a:r>
              <a:rPr lang="en-US" b="1" dirty="0"/>
              <a:t>Example: </a:t>
            </a:r>
            <a:r>
              <a:rPr lang="en-US" dirty="0"/>
              <a:t>Morphine from opium plant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92981"/>
            <a:ext cx="70910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003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Pharmacokinetics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Absorption</a:t>
            </a:r>
            <a:r>
              <a:rPr lang="en-US" dirty="0" smtClean="0"/>
              <a:t> </a:t>
            </a:r>
            <a:endParaRPr lang="en-US" dirty="0"/>
          </a:p>
          <a:p>
            <a:pPr lvl="1"/>
            <a:r>
              <a:rPr lang="en-US" dirty="0"/>
              <a:t>Example: Oral tablet absorbed from stomach/intestine </a:t>
            </a:r>
          </a:p>
          <a:p>
            <a:r>
              <a:rPr lang="en-US" b="1" dirty="0"/>
              <a:t>Distribution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Example: Drug travels through blood to tissues </a:t>
            </a:r>
          </a:p>
          <a:p>
            <a:r>
              <a:rPr lang="en-US" b="1" dirty="0"/>
              <a:t>Metabolism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Example: Liver converts drugs into inactive forms </a:t>
            </a:r>
          </a:p>
          <a:p>
            <a:r>
              <a:rPr lang="en-US" b="1" dirty="0"/>
              <a:t>Excretion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Example: Kidneys remove drugs in urine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92981"/>
            <a:ext cx="70910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513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Pharmacodynamics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Study </a:t>
            </a:r>
            <a:r>
              <a:rPr lang="en-US" dirty="0"/>
              <a:t>of </a:t>
            </a:r>
            <a:r>
              <a:rPr lang="en-US" b="1" dirty="0"/>
              <a:t>drug effects on the body</a:t>
            </a:r>
            <a:r>
              <a:rPr lang="en-US" dirty="0"/>
              <a:t> </a:t>
            </a:r>
          </a:p>
          <a:p>
            <a:r>
              <a:rPr lang="en-US" dirty="0"/>
              <a:t>Includes: </a:t>
            </a:r>
          </a:p>
          <a:p>
            <a:pPr lvl="1"/>
            <a:r>
              <a:rPr lang="en-US" dirty="0"/>
              <a:t>Mechanism of action </a:t>
            </a:r>
          </a:p>
          <a:p>
            <a:r>
              <a:rPr lang="en-US" b="1" dirty="0"/>
              <a:t>Examples: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Paracetamol → blocks pain signals </a:t>
            </a:r>
          </a:p>
          <a:p>
            <a:pPr lvl="1"/>
            <a:r>
              <a:rPr lang="en-US" dirty="0"/>
              <a:t>Salbutamol → relaxes airway muscles in asthma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92981"/>
            <a:ext cx="70910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771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Routes of Drug Administration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Oral </a:t>
            </a:r>
            <a:r>
              <a:rPr lang="en-US" b="1" dirty="0"/>
              <a:t>(PO)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Example: Tablets, syrups </a:t>
            </a:r>
          </a:p>
          <a:p>
            <a:r>
              <a:rPr lang="en-US" b="1" dirty="0"/>
              <a:t>Intravenous (IV)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Example: Emergency drugs like glucose </a:t>
            </a:r>
          </a:p>
          <a:p>
            <a:r>
              <a:rPr lang="en-US" b="1" dirty="0"/>
              <a:t>Intramuscular (IM)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Example: Vaccines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92981"/>
            <a:ext cx="70910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814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Subcutaneous (SC)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Example: Insulin injection </a:t>
            </a:r>
          </a:p>
          <a:p>
            <a:r>
              <a:rPr lang="en-US" b="1" dirty="0"/>
              <a:t>Topical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Example: Skin creams </a:t>
            </a:r>
          </a:p>
          <a:p>
            <a:r>
              <a:rPr lang="en-US" b="1" dirty="0"/>
              <a:t>Inhalation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Example: Asthma inhalers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92981"/>
            <a:ext cx="709106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5819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38</TotalTime>
  <Words>323</Words>
  <Application>Microsoft Office PowerPoint</Application>
  <PresentationFormat>Widescreen</PresentationFormat>
  <Paragraphs>82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Garamond</vt:lpstr>
      <vt:lpstr>Organic</vt:lpstr>
      <vt:lpstr>PHARMACOLOGY</vt:lpstr>
      <vt:lpstr>What is Pharmacology?</vt:lpstr>
      <vt:lpstr>What is a Drug?</vt:lpstr>
      <vt:lpstr>Branches of Pharmacology</vt:lpstr>
      <vt:lpstr>Continued </vt:lpstr>
      <vt:lpstr>Pharmacokinetics</vt:lpstr>
      <vt:lpstr>Pharmacodynamics</vt:lpstr>
      <vt:lpstr>Routes of Drug Administration</vt:lpstr>
      <vt:lpstr>Continued </vt:lpstr>
      <vt:lpstr>Factors Affecting Drug Action</vt:lpstr>
      <vt:lpstr>Adverse Drug Reactions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PHARMACOLOGY</dc:title>
  <dc:creator>Moorche</dc:creator>
  <cp:lastModifiedBy>Moorche</cp:lastModifiedBy>
  <cp:revision>4</cp:revision>
  <dcterms:created xsi:type="dcterms:W3CDTF">2026-03-26T13:13:43Z</dcterms:created>
  <dcterms:modified xsi:type="dcterms:W3CDTF">2026-03-26T13:52:36Z</dcterms:modified>
</cp:coreProperties>
</file>