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1399430"/>
            <a:ext cx="645496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Drug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Age </a:t>
            </a:r>
            <a:endParaRPr lang="en-US" dirty="0"/>
          </a:p>
          <a:p>
            <a:pPr lvl="1"/>
            <a:r>
              <a:rPr lang="en-US" dirty="0"/>
              <a:t>Example: Children need lower doses </a:t>
            </a:r>
          </a:p>
          <a:p>
            <a:r>
              <a:rPr lang="en-US" dirty="0"/>
              <a:t>Body weight </a:t>
            </a:r>
          </a:p>
          <a:p>
            <a:pPr lvl="1"/>
            <a:r>
              <a:rPr lang="en-US" dirty="0"/>
              <a:t>Example: Dose adjusted by kg </a:t>
            </a:r>
          </a:p>
          <a:p>
            <a:r>
              <a:rPr lang="en-US" dirty="0"/>
              <a:t>Gender </a:t>
            </a:r>
          </a:p>
          <a:p>
            <a:r>
              <a:rPr lang="en-US" dirty="0"/>
              <a:t>Genetics </a:t>
            </a:r>
          </a:p>
          <a:p>
            <a:r>
              <a:rPr lang="en-US" dirty="0"/>
              <a:t>Disease </a:t>
            </a:r>
          </a:p>
          <a:p>
            <a:pPr lvl="1"/>
            <a:r>
              <a:rPr lang="en-US" dirty="0"/>
              <a:t>Example: Liver disease affects metabolism </a:t>
            </a:r>
          </a:p>
          <a:p>
            <a:r>
              <a:rPr lang="en-US" dirty="0"/>
              <a:t>Drug interactions </a:t>
            </a:r>
          </a:p>
          <a:p>
            <a:pPr lvl="1"/>
            <a:r>
              <a:rPr lang="en-US" dirty="0"/>
              <a:t>Example: Two drugs may increase toxicity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6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Adverse Drug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Unwanted </a:t>
            </a:r>
            <a:r>
              <a:rPr lang="en-US" dirty="0"/>
              <a:t>drug effects </a:t>
            </a:r>
          </a:p>
          <a:p>
            <a:r>
              <a:rPr lang="en-US" b="1" dirty="0"/>
              <a:t>Examples: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Side effect: Drowsiness with antihistamines </a:t>
            </a:r>
          </a:p>
          <a:p>
            <a:pPr lvl="1"/>
            <a:r>
              <a:rPr lang="en-US" dirty="0"/>
              <a:t>Allergy: Rash with penicillin </a:t>
            </a:r>
          </a:p>
          <a:p>
            <a:pPr lvl="1"/>
            <a:r>
              <a:rPr lang="en-US" dirty="0"/>
              <a:t>Toxicity: Liver damage from excess paracetamol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77078"/>
            <a:ext cx="11227240" cy="589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92981"/>
            <a:ext cx="11211338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Pharmacology?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b="1" dirty="0"/>
              <a:t>drugs and their effects on living organisms</a:t>
            </a:r>
            <a:r>
              <a:rPr lang="en-US" dirty="0"/>
              <a:t> </a:t>
            </a:r>
          </a:p>
          <a:p>
            <a:r>
              <a:rPr lang="en-US" dirty="0"/>
              <a:t>Covers: </a:t>
            </a:r>
          </a:p>
          <a:p>
            <a:pPr lvl="1"/>
            <a:r>
              <a:rPr lang="en-US" dirty="0"/>
              <a:t>Drug origin, action, uses, and effects </a:t>
            </a:r>
          </a:p>
          <a:p>
            <a:r>
              <a:rPr lang="en-US" b="1" dirty="0"/>
              <a:t>Example: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Paracetamol reduces fever and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Drug?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drug is any substance that: </a:t>
            </a:r>
          </a:p>
          <a:p>
            <a:pPr lvl="1"/>
            <a:r>
              <a:rPr lang="en-US" b="1" dirty="0"/>
              <a:t>Changes body function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Used for diagnosis, prevention, or treatment </a:t>
            </a:r>
          </a:p>
          <a:p>
            <a:r>
              <a:rPr lang="en-US" b="1" dirty="0"/>
              <a:t>Examples: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Paracetamol → pain relief </a:t>
            </a:r>
          </a:p>
          <a:p>
            <a:pPr lvl="1"/>
            <a:r>
              <a:rPr lang="en-US" dirty="0"/>
              <a:t>Insulin → controls blood sugar </a:t>
            </a:r>
          </a:p>
          <a:p>
            <a:pPr lvl="1"/>
            <a:r>
              <a:rPr lang="en-US" dirty="0"/>
              <a:t>Antibiotics → treat infections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of Pharmacology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Pharmacokinetics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What the body does to the drug </a:t>
            </a:r>
            <a:endParaRPr lang="en-US" dirty="0" smtClean="0"/>
          </a:p>
          <a:p>
            <a:pPr lvl="1"/>
            <a:r>
              <a:rPr lang="en-US" b="1" dirty="0"/>
              <a:t>Example: </a:t>
            </a:r>
            <a:r>
              <a:rPr lang="en-US" dirty="0"/>
              <a:t>How the body absorbs paracetamol</a:t>
            </a:r>
          </a:p>
          <a:p>
            <a:r>
              <a:rPr lang="en-US" b="1" dirty="0"/>
              <a:t>Pharmacodynamics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What the drug does to the </a:t>
            </a:r>
            <a:r>
              <a:rPr lang="en-US" dirty="0" smtClean="0"/>
              <a:t>body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: How paracetamol reduces pain </a:t>
            </a:r>
          </a:p>
          <a:p>
            <a:r>
              <a:rPr lang="en-US" b="1" dirty="0"/>
              <a:t>Clinical Pharmacology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Study of drugs in humans </a:t>
            </a:r>
            <a:endParaRPr lang="en-US" dirty="0" smtClean="0"/>
          </a:p>
          <a:p>
            <a:pPr lvl="1"/>
            <a:r>
              <a:rPr lang="en-US" b="1" dirty="0"/>
              <a:t>Example: </a:t>
            </a:r>
            <a:r>
              <a:rPr lang="en-US" dirty="0"/>
              <a:t>Drug use in </a:t>
            </a:r>
            <a:r>
              <a:rPr lang="en-US" dirty="0" smtClean="0"/>
              <a:t>patients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Toxicology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Study of harmful effects of drugs </a:t>
            </a:r>
            <a:endParaRPr lang="en-US" dirty="0" smtClean="0"/>
          </a:p>
          <a:p>
            <a:pPr lvl="1"/>
            <a:r>
              <a:rPr lang="en-US" b="1" dirty="0"/>
              <a:t>Example: </a:t>
            </a:r>
            <a:r>
              <a:rPr lang="en-US" dirty="0"/>
              <a:t>Paracetamol overdose causes liver damage </a:t>
            </a:r>
          </a:p>
          <a:p>
            <a:r>
              <a:rPr lang="en-US" b="1" dirty="0" err="1"/>
              <a:t>Pharmacognosy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Study </a:t>
            </a:r>
            <a:r>
              <a:rPr lang="en-US" dirty="0"/>
              <a:t>of drugs from natural </a:t>
            </a:r>
            <a:r>
              <a:rPr lang="en-US" dirty="0" smtClean="0"/>
              <a:t>sources</a:t>
            </a:r>
          </a:p>
          <a:p>
            <a:pPr lvl="1"/>
            <a:r>
              <a:rPr lang="en-US" b="1" dirty="0"/>
              <a:t>Example: </a:t>
            </a:r>
            <a:r>
              <a:rPr lang="en-US" dirty="0"/>
              <a:t>Morphine from opium plant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Pharmacokinetics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Absorption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Example: Oral tablet absorbed from stomach/intestine </a:t>
            </a:r>
          </a:p>
          <a:p>
            <a:r>
              <a:rPr lang="en-US" b="1" dirty="0"/>
              <a:t>Distribution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Drug travels through blood to tissues </a:t>
            </a:r>
          </a:p>
          <a:p>
            <a:r>
              <a:rPr lang="en-US" b="1" dirty="0"/>
              <a:t>Metabolism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Liver converts drugs into inactive forms </a:t>
            </a:r>
          </a:p>
          <a:p>
            <a:r>
              <a:rPr lang="en-US" b="1" dirty="0"/>
              <a:t>Excretion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Kidneys remove drugs in urine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Pharmacodynamics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b="1" dirty="0"/>
              <a:t>drug effects on the body</a:t>
            </a:r>
            <a:r>
              <a:rPr lang="en-US" dirty="0"/>
              <a:t> 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Mechanism of action </a:t>
            </a:r>
          </a:p>
          <a:p>
            <a:r>
              <a:rPr lang="en-US" b="1" dirty="0"/>
              <a:t>Examples: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Paracetamol → blocks pain signals </a:t>
            </a:r>
          </a:p>
          <a:p>
            <a:pPr lvl="1"/>
            <a:r>
              <a:rPr lang="en-US" dirty="0"/>
              <a:t>Salbutamol → relaxes airway muscles in asthma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Routes of Drug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Oral </a:t>
            </a:r>
            <a:r>
              <a:rPr lang="en-US" b="1" dirty="0"/>
              <a:t>(PO)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Tablets, syrups </a:t>
            </a:r>
          </a:p>
          <a:p>
            <a:r>
              <a:rPr lang="en-US" b="1" dirty="0"/>
              <a:t>Intravenous (IV)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Emergency drugs like glucose </a:t>
            </a:r>
          </a:p>
          <a:p>
            <a:r>
              <a:rPr lang="en-US" b="1" dirty="0"/>
              <a:t>Intramuscular (IM)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Vaccines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1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Subcutaneous (SC)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Insulin injection </a:t>
            </a:r>
          </a:p>
          <a:p>
            <a:r>
              <a:rPr lang="en-US" b="1" dirty="0"/>
              <a:t>Topical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Skin creams </a:t>
            </a:r>
          </a:p>
          <a:p>
            <a:r>
              <a:rPr lang="en-US" b="1" dirty="0"/>
              <a:t>Inhalation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Example: Asthma inhalers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92981"/>
            <a:ext cx="709106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81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323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PHARMACOLOGY</vt:lpstr>
      <vt:lpstr>What is Pharmacology?</vt:lpstr>
      <vt:lpstr>What is a Drug?</vt:lpstr>
      <vt:lpstr>Branches of Pharmacology</vt:lpstr>
      <vt:lpstr>Continued </vt:lpstr>
      <vt:lpstr>Pharmacokinetics</vt:lpstr>
      <vt:lpstr>Pharmacodynamics</vt:lpstr>
      <vt:lpstr>Routes of Drug Administration</vt:lpstr>
      <vt:lpstr>Continued </vt:lpstr>
      <vt:lpstr>Factors Affecting Drug Action</vt:lpstr>
      <vt:lpstr>Adverse Drug Reactions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4</cp:revision>
  <dcterms:created xsi:type="dcterms:W3CDTF">2026-03-26T13:13:43Z</dcterms:created>
  <dcterms:modified xsi:type="dcterms:W3CDTF">2026-03-26T13:52:36Z</dcterms:modified>
</cp:coreProperties>
</file>