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77" r:id="rId8"/>
    <p:sldId id="27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delSld modSld">
      <pc:chgData name="Abdullah Makhdoom" userId="51cc0cc03b02bac5" providerId="LiveId" clId="{3BAF0525-3969-4EA5-9CE8-9E993610D441}" dt="2026-02-20T17:06:04.548" v="117" actId="27636"/>
      <pc:docMkLst>
        <pc:docMk/>
      </pc:docMkLst>
      <pc:sldChg chg="modSp mod">
        <pc:chgData name="Abdullah Makhdoom" userId="51cc0cc03b02bac5" providerId="LiveId" clId="{3BAF0525-3969-4EA5-9CE8-9E993610D441}" dt="2026-02-20T17:06:04.548" v="117" actId="27636"/>
        <pc:sldMkLst>
          <pc:docMk/>
          <pc:sldMk cId="0" sldId="256"/>
        </pc:sldMkLst>
        <pc:spChg chg="mod">
          <ac:chgData name="Abdullah Makhdoom" userId="51cc0cc03b02bac5" providerId="LiveId" clId="{3BAF0525-3969-4EA5-9CE8-9E993610D441}" dt="2026-02-20T17:06:04.548" v="117" actId="27636"/>
          <ac:spMkLst>
            <pc:docMk/>
            <pc:sldMk cId="0" sldId="256"/>
            <ac:spMk id="3" creationId="{00000000-0000-0000-0000-000000000000}"/>
          </ac:spMkLst>
        </pc:spChg>
      </pc:sldChg>
      <pc:sldChg chg="addSp delSp modSp mod">
        <pc:chgData name="Abdullah Makhdoom" userId="51cc0cc03b02bac5" providerId="LiveId" clId="{3BAF0525-3969-4EA5-9CE8-9E993610D441}" dt="2026-02-10T13:05:44.618" v="33" actId="20577"/>
        <pc:sldMkLst>
          <pc:docMk/>
          <pc:sldMk cId="0" sldId="258"/>
        </pc:sldMkLst>
        <pc:spChg chg="mod">
          <ac:chgData name="Abdullah Makhdoom" userId="51cc0cc03b02bac5" providerId="LiveId" clId="{3BAF0525-3969-4EA5-9CE8-9E993610D441}" dt="2026-02-10T13:02:32.809" v="7" actId="113"/>
          <ac:spMkLst>
            <pc:docMk/>
            <pc:sldMk cId="0" sldId="258"/>
            <ac:spMk id="2" creationId="{00000000-0000-0000-0000-000000000000}"/>
          </ac:spMkLst>
        </pc:spChg>
        <pc:spChg chg="add del mod">
          <ac:chgData name="Abdullah Makhdoom" userId="51cc0cc03b02bac5" providerId="LiveId" clId="{3BAF0525-3969-4EA5-9CE8-9E993610D441}" dt="2026-02-10T13:05:44.618" v="33" actId="20577"/>
          <ac:spMkLst>
            <pc:docMk/>
            <pc:sldMk cId="0" sldId="258"/>
            <ac:spMk id="3" creationId="{00000000-0000-0000-0000-000000000000}"/>
          </ac:spMkLst>
        </pc:spChg>
      </pc:sldChg>
      <pc:sldChg chg="modSp mod">
        <pc:chgData name="Abdullah Makhdoom" userId="51cc0cc03b02bac5" providerId="LiveId" clId="{3BAF0525-3969-4EA5-9CE8-9E993610D441}" dt="2026-02-14T09:20:49.678" v="62" actId="255"/>
        <pc:sldMkLst>
          <pc:docMk/>
          <pc:sldMk cId="0" sldId="259"/>
        </pc:sldMkLst>
        <pc:spChg chg="mod">
          <ac:chgData name="Abdullah Makhdoom" userId="51cc0cc03b02bac5" providerId="LiveId" clId="{3BAF0525-3969-4EA5-9CE8-9E993610D441}" dt="2026-02-10T13:06:39.087" v="35" actId="27636"/>
          <ac:spMkLst>
            <pc:docMk/>
            <pc:sldMk cId="0" sldId="259"/>
            <ac:spMk id="2" creationId="{00000000-0000-0000-0000-000000000000}"/>
          </ac:spMkLst>
        </pc:spChg>
        <pc:spChg chg="mod">
          <ac:chgData name="Abdullah Makhdoom" userId="51cc0cc03b02bac5" providerId="LiveId" clId="{3BAF0525-3969-4EA5-9CE8-9E993610D441}" dt="2026-02-14T09:20:49.678" v="62" actId="255"/>
          <ac:spMkLst>
            <pc:docMk/>
            <pc:sldMk cId="0" sldId="259"/>
            <ac:spMk id="3" creationId="{00000000-0000-0000-0000-000000000000}"/>
          </ac:spMkLst>
        </pc:spChg>
      </pc:sldChg>
      <pc:sldChg chg="modSp mod">
        <pc:chgData name="Abdullah Makhdoom" userId="51cc0cc03b02bac5" providerId="LiveId" clId="{3BAF0525-3969-4EA5-9CE8-9E993610D441}" dt="2026-02-14T09:24:51.831" v="79" actId="403"/>
        <pc:sldMkLst>
          <pc:docMk/>
          <pc:sldMk cId="0" sldId="260"/>
        </pc:sldMkLst>
        <pc:spChg chg="mod">
          <ac:chgData name="Abdullah Makhdoom" userId="51cc0cc03b02bac5" providerId="LiveId" clId="{3BAF0525-3969-4EA5-9CE8-9E993610D441}" dt="2026-02-10T13:06:46.525" v="37" actId="27636"/>
          <ac:spMkLst>
            <pc:docMk/>
            <pc:sldMk cId="0" sldId="260"/>
            <ac:spMk id="2" creationId="{00000000-0000-0000-0000-000000000000}"/>
          </ac:spMkLst>
        </pc:spChg>
        <pc:spChg chg="mod">
          <ac:chgData name="Abdullah Makhdoom" userId="51cc0cc03b02bac5" providerId="LiveId" clId="{3BAF0525-3969-4EA5-9CE8-9E993610D441}" dt="2026-02-14T09:24:51.831" v="79" actId="403"/>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2/20/2026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2/20/2026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2/20/2026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2/20/2026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200" b="1" u="sng" dirty="0"/>
              <a:t>Instructor: Khalid Makhdoom </a:t>
            </a:r>
          </a:p>
          <a:p>
            <a:r>
              <a:rPr lang="en-US" sz="2200" b="1" u="sng" dirty="0"/>
              <a:t> Course: Pakistan study(Compulsory)</a:t>
            </a:r>
          </a:p>
          <a:p>
            <a:r>
              <a:rPr lang="en-US" sz="2200" b="1" u="sng" dirty="0"/>
              <a:t>Course Code: PST 321</a:t>
            </a:r>
          </a:p>
          <a:p>
            <a:r>
              <a:rPr lang="en-US" sz="2200" b="1" u="sng" dirty="0"/>
              <a:t>Program: DPT</a:t>
            </a:r>
          </a:p>
          <a:p>
            <a:r>
              <a:rPr lang="en-US" sz="22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982132"/>
            <a:ext cx="10868891" cy="1303867"/>
          </a:xfrm>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89709" y="2344935"/>
            <a:ext cx="10564088" cy="3648891"/>
          </a:xfrm>
        </p:spPr>
        <p:txBody>
          <a:bodyPr>
            <a:normAutofit fontScale="92500" lnSpcReduction="20000"/>
          </a:bodyPr>
          <a:lstStyle/>
          <a:p>
            <a:pPr marL="0" indent="0" algn="ctr">
              <a:buNone/>
            </a:pPr>
            <a:endParaRPr lang="en-US" sz="3200" b="1" dirty="0"/>
          </a:p>
          <a:p>
            <a:pPr marL="0" indent="0" algn="ctr">
              <a:buNone/>
            </a:pPr>
            <a:r>
              <a:rPr lang="en-US" sz="3200" b="1" dirty="0"/>
              <a:t>Main Factors</a:t>
            </a:r>
          </a:p>
          <a:p>
            <a:pPr marL="0" indent="0">
              <a:buNone/>
            </a:pPr>
            <a:r>
              <a:rPr lang="en-US" dirty="0"/>
              <a:t>    Muslim separatism in the Indian subcontinent arose from deep religious, cultural, and political divides that fueled the demand for Pakistan. Key factors included historical tensions exacerbated by British policies and Hindu-majority dominance fears.</a:t>
            </a:r>
          </a:p>
          <a:p>
            <a:pPr marL="0" indent="0">
              <a:buNone/>
            </a:pPr>
            <a:r>
              <a:rPr lang="en-US" dirty="0"/>
              <a:t>    Several interconnected elements drove the growth of separatism, rooted in the Two-Nation Theory that portrayed Hindus and Muslims as distinct nations.</a:t>
            </a:r>
          </a:p>
          <a:p>
            <a:pPr marL="0" indent="0">
              <a:buNone/>
            </a:pPr>
            <a:br>
              <a:rPr lang="en-US" dirty="0"/>
            </a:br>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79318" y="2556932"/>
            <a:ext cx="10598727" cy="3636050"/>
          </a:xfrm>
        </p:spPr>
        <p:txBody>
          <a:bodyPr>
            <a:noAutofit/>
          </a:bodyPr>
          <a:lstStyle/>
          <a:p>
            <a:r>
              <a:rPr lang="en-US" sz="2000" b="1" dirty="0"/>
              <a:t>Religious Differences: </a:t>
            </a:r>
            <a:r>
              <a:rPr lang="en-US" sz="2000" dirty="0"/>
              <a:t>Islam's monotheism, equality principles, and practices like burial contrasted with Hinduism's polytheism, caste system, and cremation rituals, making coexistence challenging.</a:t>
            </a:r>
          </a:p>
          <a:p>
            <a:r>
              <a:rPr lang="en-US" sz="2000" b="1" dirty="0"/>
              <a:t>Cultural and Social Gaps: </a:t>
            </a:r>
            <a:r>
              <a:rPr lang="en-US" sz="2000" dirty="0"/>
              <a:t>Variations in food, clothing, language (Urdu vs. Hindi), and customs deepened alienation; Muslims feared cultural erasure in a Hindu-majority state.</a:t>
            </a:r>
          </a:p>
          <a:p>
            <a:r>
              <a:rPr lang="en-US" sz="2000" b="1" dirty="0"/>
              <a:t>Economic Disadvantages: </a:t>
            </a:r>
            <a:r>
              <a:rPr lang="en-US" sz="2000" dirty="0"/>
              <a:t>Post-1857 revolt, British policies crushed Muslim trade and jobs while favoring Hindus, leaving Muslims economically marginalized.</a:t>
            </a:r>
          </a:p>
          <a:p>
            <a:r>
              <a:rPr lang="en-US" sz="2000" b="1" dirty="0"/>
              <a:t>Educational Disparities: </a:t>
            </a:r>
            <a:r>
              <a:rPr lang="en-US" sz="2000" dirty="0"/>
              <a:t>Hindus adopted English education faster, gaining government roles; Muslims lagged until efforts like Aligarh Movement, heightening insecurities.</a:t>
            </a:r>
          </a:p>
          <a:p>
            <a:pPr marL="0" indent="0">
              <a:buNone/>
            </a:pPr>
            <a:br>
              <a:rPr lang="en-US" sz="2000" dirty="0"/>
            </a:br>
            <a:endParaRPr lang="en-US" sz="20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68927" y="2556932"/>
            <a:ext cx="10650682" cy="3594486"/>
          </a:xfrm>
        </p:spPr>
        <p:txBody>
          <a:bodyPr>
            <a:noAutofit/>
          </a:bodyPr>
          <a:lstStyle/>
          <a:p>
            <a:pPr marL="0" indent="0" algn="ctr">
              <a:buNone/>
            </a:pPr>
            <a:r>
              <a:rPr lang="en-US" b="1" u="sng" dirty="0"/>
              <a:t>Political Triggers</a:t>
            </a:r>
          </a:p>
          <a:p>
            <a:r>
              <a:rPr lang="en-US" sz="1800" dirty="0"/>
              <a:t>Political events intensified separatism by highlighting power imbalances.</a:t>
            </a:r>
          </a:p>
          <a:p>
            <a:r>
              <a:rPr lang="en-US" sz="1800" dirty="0"/>
              <a:t>Hindi-Urdu Controversy (1867): Hindus pushed Hindi script over Urdu-Persian, symbolizing cultural imposition.</a:t>
            </a:r>
          </a:p>
          <a:p>
            <a:r>
              <a:rPr lang="en-US" sz="1800" dirty="0"/>
              <a:t>Congress Rule (1937-39): Imposed Hindu symbols like Bande Mataram and banned cow slaughter, alienating Muslims.</a:t>
            </a:r>
          </a:p>
          <a:p>
            <a:r>
              <a:rPr lang="en-US" sz="1800" dirty="0"/>
              <a:t>Hindu Nationalism: Groups like Hindu Mahasabha ignored Muslim contributions, fueling fears of domination.</a:t>
            </a:r>
          </a:p>
          <a:p>
            <a:r>
              <a:rPr lang="en-US" sz="1800" dirty="0"/>
              <a:t>British "divide and rule" tactics amplified divisions through separate electorates (1909) and favoring Muslim elites against Congress.</a:t>
            </a:r>
          </a:p>
          <a:p>
            <a:pPr marL="0" indent="0">
              <a:buNone/>
            </a:pPr>
            <a:br>
              <a:rPr lang="en-US" sz="1800" dirty="0"/>
            </a:br>
            <a:endParaRPr lang="en-US" sz="18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5654</TotalTime>
  <Words>311</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 Antiqua</vt:lpstr>
      <vt:lpstr>Garamond</vt:lpstr>
      <vt:lpstr>Organic</vt:lpstr>
      <vt:lpstr>بسم اللہ الرحمٰن الرحیم</vt:lpstr>
      <vt:lpstr>PowerPoint Presentation</vt:lpstr>
      <vt:lpstr>PAKISTAN STUDIES </vt:lpstr>
      <vt:lpstr>FACTORS LEADING TO MUSLIM SEPARATISM IN SUBCONTINENT</vt:lpstr>
      <vt:lpstr>FACTORS LEADING TO MUSLIM SEPARATISM IN SUBCONTINENT</vt:lpstr>
      <vt:lpstr>FACTORS LEADING TO MUSLIM SEPARATISM IN SUBCONTINENT</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2026-02-20T17:06:56Z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