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77" r:id="rId31"/>
    <p:sldId id="27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redo custSel addSld delSld modSld">
      <pc:chgData name="Abdullah Makhdoom" userId="51cc0cc03b02bac5" providerId="LiveId" clId="{3BAF0525-3969-4EA5-9CE8-9E993610D441}" dt="2026-02-20T17:02:14.095" v="2731"/>
      <pc:docMkLst>
        <pc:docMk/>
      </pc:docMkLst>
      <pc:sldChg chg="modSp mod">
        <pc:chgData name="Abdullah Makhdoom" userId="51cc0cc03b02bac5" providerId="LiveId" clId="{3BAF0525-3969-4EA5-9CE8-9E993610D441}" dt="2026-02-18T11:43:41.576" v="1404" actId="27636"/>
        <pc:sldMkLst>
          <pc:docMk/>
          <pc:sldMk cId="0" sldId="256"/>
        </pc:sldMkLst>
        <pc:spChg chg="mod">
          <ac:chgData name="Abdullah Makhdoom" userId="51cc0cc03b02bac5" providerId="LiveId" clId="{3BAF0525-3969-4EA5-9CE8-9E993610D441}" dt="2026-02-18T11:43:41.576" v="1404" actId="27636"/>
          <ac:spMkLst>
            <pc:docMk/>
            <pc:sldMk cId="0" sldId="256"/>
            <ac:spMk id="3" creationId="{00000000-0000-0000-0000-000000000000}"/>
          </ac:spMkLst>
        </pc:spChg>
      </pc:sldChg>
      <pc:sldChg chg="modSp mod">
        <pc:chgData name="Abdullah Makhdoom" userId="51cc0cc03b02bac5" providerId="LiveId" clId="{3BAF0525-3969-4EA5-9CE8-9E993610D441}" dt="2026-02-16T16:48:08.796" v="715" actId="255"/>
        <pc:sldMkLst>
          <pc:docMk/>
          <pc:sldMk cId="0" sldId="258"/>
        </pc:sldMkLst>
        <pc:spChg chg="mod">
          <ac:chgData name="Abdullah Makhdoom" userId="51cc0cc03b02bac5" providerId="LiveId" clId="{3BAF0525-3969-4EA5-9CE8-9E993610D441}" dt="2026-02-16T11:14:17.705" v="43" actId="20577"/>
          <ac:spMkLst>
            <pc:docMk/>
            <pc:sldMk cId="0" sldId="258"/>
            <ac:spMk id="2" creationId="{00000000-0000-0000-0000-000000000000}"/>
          </ac:spMkLst>
        </pc:spChg>
        <pc:spChg chg="mod">
          <ac:chgData name="Abdullah Makhdoom" userId="51cc0cc03b02bac5" providerId="LiveId" clId="{3BAF0525-3969-4EA5-9CE8-9E993610D441}" dt="2026-02-16T16:48:08.796" v="715" actId="255"/>
          <ac:spMkLst>
            <pc:docMk/>
            <pc:sldMk cId="0" sldId="258"/>
            <ac:spMk id="3" creationId="{00000000-0000-0000-0000-000000000000}"/>
          </ac:spMkLst>
        </pc:spChg>
      </pc:sldChg>
      <pc:sldChg chg="modSp mod">
        <pc:chgData name="Abdullah Makhdoom" userId="51cc0cc03b02bac5" providerId="LiveId" clId="{3BAF0525-3969-4EA5-9CE8-9E993610D441}" dt="2026-02-18T11:44:22.423" v="1407" actId="20577"/>
        <pc:sldMkLst>
          <pc:docMk/>
          <pc:sldMk cId="0" sldId="259"/>
        </pc:sldMkLst>
        <pc:spChg chg="mod">
          <ac:chgData name="Abdullah Makhdoom" userId="51cc0cc03b02bac5" providerId="LiveId" clId="{3BAF0525-3969-4EA5-9CE8-9E993610D441}" dt="2026-02-16T16:47:17.171" v="712" actId="113"/>
          <ac:spMkLst>
            <pc:docMk/>
            <pc:sldMk cId="0" sldId="259"/>
            <ac:spMk id="2" creationId="{00000000-0000-0000-0000-000000000000}"/>
          </ac:spMkLst>
        </pc:spChg>
        <pc:spChg chg="mod">
          <ac:chgData name="Abdullah Makhdoom" userId="51cc0cc03b02bac5" providerId="LiveId" clId="{3BAF0525-3969-4EA5-9CE8-9E993610D441}" dt="2026-02-18T11:44:22.423" v="1407" actId="20577"/>
          <ac:spMkLst>
            <pc:docMk/>
            <pc:sldMk cId="0" sldId="259"/>
            <ac:spMk id="3" creationId="{00000000-0000-0000-0000-000000000000}"/>
          </ac:spMkLst>
        </pc:spChg>
      </pc:sldChg>
      <pc:sldChg chg="modSp mod">
        <pc:chgData name="Abdullah Makhdoom" userId="51cc0cc03b02bac5" providerId="LiveId" clId="{3BAF0525-3969-4EA5-9CE8-9E993610D441}" dt="2026-02-16T16:46:44.624" v="708" actId="14100"/>
        <pc:sldMkLst>
          <pc:docMk/>
          <pc:sldMk cId="0" sldId="260"/>
        </pc:sldMkLst>
        <pc:spChg chg="mod">
          <ac:chgData name="Abdullah Makhdoom" userId="51cc0cc03b02bac5" providerId="LiveId" clId="{3BAF0525-3969-4EA5-9CE8-9E993610D441}" dt="2026-02-16T16:45:55.139" v="704" actId="113"/>
          <ac:spMkLst>
            <pc:docMk/>
            <pc:sldMk cId="0" sldId="260"/>
            <ac:spMk id="2" creationId="{00000000-0000-0000-0000-000000000000}"/>
          </ac:spMkLst>
        </pc:spChg>
        <pc:spChg chg="mod">
          <ac:chgData name="Abdullah Makhdoom" userId="51cc0cc03b02bac5" providerId="LiveId" clId="{3BAF0525-3969-4EA5-9CE8-9E993610D441}" dt="2026-02-16T16:46:44.624" v="708" actId="14100"/>
          <ac:spMkLst>
            <pc:docMk/>
            <pc:sldMk cId="0" sldId="260"/>
            <ac:spMk id="3" creationId="{00000000-0000-0000-0000-000000000000}"/>
          </ac:spMkLst>
        </pc:spChg>
      </pc:sldChg>
      <pc:sldChg chg="modSp mod">
        <pc:chgData name="Abdullah Makhdoom" userId="51cc0cc03b02bac5" providerId="LiveId" clId="{3BAF0525-3969-4EA5-9CE8-9E993610D441}" dt="2026-02-18T11:47:07.655" v="1416" actId="20577"/>
        <pc:sldMkLst>
          <pc:docMk/>
          <pc:sldMk cId="0" sldId="261"/>
        </pc:sldMkLst>
        <pc:spChg chg="mod">
          <ac:chgData name="Abdullah Makhdoom" userId="51cc0cc03b02bac5" providerId="LiveId" clId="{3BAF0525-3969-4EA5-9CE8-9E993610D441}" dt="2026-02-16T16:45:43.483" v="703" actId="113"/>
          <ac:spMkLst>
            <pc:docMk/>
            <pc:sldMk cId="0" sldId="261"/>
            <ac:spMk id="2" creationId="{00000000-0000-0000-0000-000000000000}"/>
          </ac:spMkLst>
        </pc:spChg>
        <pc:spChg chg="mod">
          <ac:chgData name="Abdullah Makhdoom" userId="51cc0cc03b02bac5" providerId="LiveId" clId="{3BAF0525-3969-4EA5-9CE8-9E993610D441}" dt="2026-02-18T11:47:07.655" v="1416" actId="20577"/>
          <ac:spMkLst>
            <pc:docMk/>
            <pc:sldMk cId="0" sldId="261"/>
            <ac:spMk id="3" creationId="{00000000-0000-0000-0000-000000000000}"/>
          </ac:spMkLst>
        </pc:spChg>
      </pc:sldChg>
      <pc:sldChg chg="modSp mod">
        <pc:chgData name="Abdullah Makhdoom" userId="51cc0cc03b02bac5" providerId="LiveId" clId="{3BAF0525-3969-4EA5-9CE8-9E993610D441}" dt="2026-02-18T11:48:42.795" v="1423" actId="20577"/>
        <pc:sldMkLst>
          <pc:docMk/>
          <pc:sldMk cId="0" sldId="262"/>
        </pc:sldMkLst>
        <pc:spChg chg="mod">
          <ac:chgData name="Abdullah Makhdoom" userId="51cc0cc03b02bac5" providerId="LiveId" clId="{3BAF0525-3969-4EA5-9CE8-9E993610D441}" dt="2026-02-16T11:44:09.241" v="225" actId="20577"/>
          <ac:spMkLst>
            <pc:docMk/>
            <pc:sldMk cId="0" sldId="262"/>
            <ac:spMk id="2" creationId="{00000000-0000-0000-0000-000000000000}"/>
          </ac:spMkLst>
        </pc:spChg>
        <pc:spChg chg="mod">
          <ac:chgData name="Abdullah Makhdoom" userId="51cc0cc03b02bac5" providerId="LiveId" clId="{3BAF0525-3969-4EA5-9CE8-9E993610D441}" dt="2026-02-18T11:48:42.795" v="1423" actId="20577"/>
          <ac:spMkLst>
            <pc:docMk/>
            <pc:sldMk cId="0" sldId="262"/>
            <ac:spMk id="3" creationId="{00000000-0000-0000-0000-000000000000}"/>
          </ac:spMkLst>
        </pc:spChg>
      </pc:sldChg>
      <pc:sldChg chg="modSp mod">
        <pc:chgData name="Abdullah Makhdoom" userId="51cc0cc03b02bac5" providerId="LiveId" clId="{3BAF0525-3969-4EA5-9CE8-9E993610D441}" dt="2026-02-18T11:51:18.827" v="1432" actId="20577"/>
        <pc:sldMkLst>
          <pc:docMk/>
          <pc:sldMk cId="0" sldId="264"/>
        </pc:sldMkLst>
        <pc:spChg chg="mod">
          <ac:chgData name="Abdullah Makhdoom" userId="51cc0cc03b02bac5" providerId="LiveId" clId="{3BAF0525-3969-4EA5-9CE8-9E993610D441}" dt="2026-02-16T11:55:00.707" v="281" actId="20577"/>
          <ac:spMkLst>
            <pc:docMk/>
            <pc:sldMk cId="0" sldId="264"/>
            <ac:spMk id="2" creationId="{00000000-0000-0000-0000-000000000000}"/>
          </ac:spMkLst>
        </pc:spChg>
        <pc:spChg chg="mod">
          <ac:chgData name="Abdullah Makhdoom" userId="51cc0cc03b02bac5" providerId="LiveId" clId="{3BAF0525-3969-4EA5-9CE8-9E993610D441}" dt="2026-02-18T11:51:18.827" v="1432" actId="20577"/>
          <ac:spMkLst>
            <pc:docMk/>
            <pc:sldMk cId="0" sldId="264"/>
            <ac:spMk id="6" creationId="{31351603-2A85-8F17-C359-9C970FA15F72}"/>
          </ac:spMkLst>
        </pc:spChg>
      </pc:sldChg>
      <pc:sldChg chg="modSp mod">
        <pc:chgData name="Abdullah Makhdoom" userId="51cc0cc03b02bac5" providerId="LiveId" clId="{3BAF0525-3969-4EA5-9CE8-9E993610D441}" dt="2026-02-16T16:44:48.827" v="700" actId="14100"/>
        <pc:sldMkLst>
          <pc:docMk/>
          <pc:sldMk cId="0" sldId="269"/>
        </pc:sldMkLst>
        <pc:spChg chg="mod">
          <ac:chgData name="Abdullah Makhdoom" userId="51cc0cc03b02bac5" providerId="LiveId" clId="{3BAF0525-3969-4EA5-9CE8-9E993610D441}" dt="2026-02-16T11:48:29.300" v="241" actId="27636"/>
          <ac:spMkLst>
            <pc:docMk/>
            <pc:sldMk cId="0" sldId="269"/>
            <ac:spMk id="2" creationId="{00000000-0000-0000-0000-000000000000}"/>
          </ac:spMkLst>
        </pc:spChg>
        <pc:spChg chg="mod">
          <ac:chgData name="Abdullah Makhdoom" userId="51cc0cc03b02bac5" providerId="LiveId" clId="{3BAF0525-3969-4EA5-9CE8-9E993610D441}" dt="2026-02-16T16:44:48.827" v="700" actId="14100"/>
          <ac:spMkLst>
            <pc:docMk/>
            <pc:sldMk cId="0" sldId="269"/>
            <ac:spMk id="6" creationId="{B8160873-44FE-290B-EAE7-4DA8D0A0F60B}"/>
          </ac:spMkLst>
        </pc:spChg>
      </pc:sldChg>
      <pc:sldChg chg="modSp mod">
        <pc:chgData name="Abdullah Makhdoom" userId="51cc0cc03b02bac5" providerId="LiveId" clId="{3BAF0525-3969-4EA5-9CE8-9E993610D441}" dt="2026-02-18T11:52:34.873" v="1434" actId="27636"/>
        <pc:sldMkLst>
          <pc:docMk/>
          <pc:sldMk cId="678857513" sldId="272"/>
        </pc:sldMkLst>
        <pc:spChg chg="mod">
          <ac:chgData name="Abdullah Makhdoom" userId="51cc0cc03b02bac5" providerId="LiveId" clId="{3BAF0525-3969-4EA5-9CE8-9E993610D441}" dt="2026-02-16T11:57:27.972" v="295" actId="14100"/>
          <ac:spMkLst>
            <pc:docMk/>
            <pc:sldMk cId="678857513" sldId="272"/>
            <ac:spMk id="2" creationId="{7F3C9DF3-C889-8524-89FD-66BFCEE0DD02}"/>
          </ac:spMkLst>
        </pc:spChg>
        <pc:spChg chg="mod">
          <ac:chgData name="Abdullah Makhdoom" userId="51cc0cc03b02bac5" providerId="LiveId" clId="{3BAF0525-3969-4EA5-9CE8-9E993610D441}" dt="2026-02-18T11:52:34.873" v="1434" actId="27636"/>
          <ac:spMkLst>
            <pc:docMk/>
            <pc:sldMk cId="678857513" sldId="272"/>
            <ac:spMk id="3" creationId="{93D91744-4A94-00E9-3562-234E8F0459DB}"/>
          </ac:spMkLst>
        </pc:spChg>
      </pc:sldChg>
      <pc:sldChg chg="modSp mod">
        <pc:chgData name="Abdullah Makhdoom" userId="51cc0cc03b02bac5" providerId="LiveId" clId="{3BAF0525-3969-4EA5-9CE8-9E993610D441}" dt="2026-02-16T16:43:40.374" v="694" actId="20577"/>
        <pc:sldMkLst>
          <pc:docMk/>
          <pc:sldMk cId="3654876306" sldId="273"/>
        </pc:sldMkLst>
        <pc:spChg chg="mod">
          <ac:chgData name="Abdullah Makhdoom" userId="51cc0cc03b02bac5" providerId="LiveId" clId="{3BAF0525-3969-4EA5-9CE8-9E993610D441}" dt="2026-02-16T12:02:01.564" v="334" actId="14100"/>
          <ac:spMkLst>
            <pc:docMk/>
            <pc:sldMk cId="3654876306" sldId="273"/>
            <ac:spMk id="2" creationId="{5220B716-74CE-6B4E-2398-E3E6CD8CE3FA}"/>
          </ac:spMkLst>
        </pc:spChg>
        <pc:spChg chg="mod">
          <ac:chgData name="Abdullah Makhdoom" userId="51cc0cc03b02bac5" providerId="LiveId" clId="{3BAF0525-3969-4EA5-9CE8-9E993610D441}" dt="2026-02-16T16:43:40.374" v="694" actId="20577"/>
          <ac:spMkLst>
            <pc:docMk/>
            <pc:sldMk cId="3654876306" sldId="273"/>
            <ac:spMk id="3" creationId="{C39F5A21-C6EB-5680-0246-3BD2601D10CB}"/>
          </ac:spMkLst>
        </pc:spChg>
      </pc:sldChg>
      <pc:sldChg chg="modSp mod">
        <pc:chgData name="Abdullah Makhdoom" userId="51cc0cc03b02bac5" providerId="LiveId" clId="{3BAF0525-3969-4EA5-9CE8-9E993610D441}" dt="2026-02-18T11:55:03.802" v="1437" actId="14100"/>
        <pc:sldMkLst>
          <pc:docMk/>
          <pc:sldMk cId="480287355" sldId="274"/>
        </pc:sldMkLst>
        <pc:spChg chg="mod">
          <ac:chgData name="Abdullah Makhdoom" userId="51cc0cc03b02bac5" providerId="LiveId" clId="{3BAF0525-3969-4EA5-9CE8-9E993610D441}" dt="2026-02-16T12:04:05.697" v="355" actId="27636"/>
          <ac:spMkLst>
            <pc:docMk/>
            <pc:sldMk cId="480287355" sldId="274"/>
            <ac:spMk id="2" creationId="{6CCC3C3A-D0E4-1832-E6AB-FC5672CCB865}"/>
          </ac:spMkLst>
        </pc:spChg>
        <pc:spChg chg="mod">
          <ac:chgData name="Abdullah Makhdoom" userId="51cc0cc03b02bac5" providerId="LiveId" clId="{3BAF0525-3969-4EA5-9CE8-9E993610D441}" dt="2026-02-18T11:55:03.802" v="1437" actId="14100"/>
          <ac:spMkLst>
            <pc:docMk/>
            <pc:sldMk cId="480287355" sldId="274"/>
            <ac:spMk id="3" creationId="{FED9DB31-EB60-2544-FB81-25ED1E573BA0}"/>
          </ac:spMkLst>
        </pc:spChg>
      </pc:sldChg>
      <pc:sldChg chg="addSp delSp modSp mod">
        <pc:chgData name="Abdullah Makhdoom" userId="51cc0cc03b02bac5" providerId="LiveId" clId="{3BAF0525-3969-4EA5-9CE8-9E993610D441}" dt="2026-02-18T11:59:01.426" v="1455" actId="20577"/>
        <pc:sldMkLst>
          <pc:docMk/>
          <pc:sldMk cId="2758347771" sldId="275"/>
        </pc:sldMkLst>
        <pc:spChg chg="mod">
          <ac:chgData name="Abdullah Makhdoom" userId="51cc0cc03b02bac5" providerId="LiveId" clId="{3BAF0525-3969-4EA5-9CE8-9E993610D441}" dt="2026-02-16T12:10:55.456" v="410" actId="14100"/>
          <ac:spMkLst>
            <pc:docMk/>
            <pc:sldMk cId="2758347771" sldId="275"/>
            <ac:spMk id="2" creationId="{17D03B78-0B67-D131-DBD3-47B3BABEA5A8}"/>
          </ac:spMkLst>
        </pc:spChg>
        <pc:spChg chg="mod">
          <ac:chgData name="Abdullah Makhdoom" userId="51cc0cc03b02bac5" providerId="LiveId" clId="{3BAF0525-3969-4EA5-9CE8-9E993610D441}" dt="2026-02-18T11:59:01.426" v="1455" actId="20577"/>
          <ac:spMkLst>
            <pc:docMk/>
            <pc:sldMk cId="2758347771" sldId="275"/>
            <ac:spMk id="3" creationId="{3DF484DD-415A-E3F0-7978-AFE30300EC3D}"/>
          </ac:spMkLst>
        </pc:spChg>
      </pc:sldChg>
      <pc:sldChg chg="addSp modSp new mod">
        <pc:chgData name="Abdullah Makhdoom" userId="51cc0cc03b02bac5" providerId="LiveId" clId="{3BAF0525-3969-4EA5-9CE8-9E993610D441}" dt="2026-02-18T11:59:26.010" v="1459" actId="27636"/>
        <pc:sldMkLst>
          <pc:docMk/>
          <pc:sldMk cId="1122216161" sldId="278"/>
        </pc:sldMkLst>
        <pc:spChg chg="mod">
          <ac:chgData name="Abdullah Makhdoom" userId="51cc0cc03b02bac5" providerId="LiveId" clId="{3BAF0525-3969-4EA5-9CE8-9E993610D441}" dt="2026-02-16T12:11:36.081" v="426" actId="12"/>
          <ac:spMkLst>
            <pc:docMk/>
            <pc:sldMk cId="1122216161" sldId="278"/>
            <ac:spMk id="2" creationId="{8C165673-947A-6B25-7EA8-E27141EED01E}"/>
          </ac:spMkLst>
        </pc:spChg>
        <pc:spChg chg="mod">
          <ac:chgData name="Abdullah Makhdoom" userId="51cc0cc03b02bac5" providerId="LiveId" clId="{3BAF0525-3969-4EA5-9CE8-9E993610D441}" dt="2026-02-18T11:59:26.010" v="1459" actId="27636"/>
          <ac:spMkLst>
            <pc:docMk/>
            <pc:sldMk cId="1122216161" sldId="278"/>
            <ac:spMk id="3" creationId="{256DEE7C-6D7F-08DB-57EE-537EF87629AE}"/>
          </ac:spMkLst>
        </pc:spChg>
        <pc:picChg chg="add mod">
          <ac:chgData name="Abdullah Makhdoom" userId="51cc0cc03b02bac5" providerId="LiveId" clId="{3BAF0525-3969-4EA5-9CE8-9E993610D441}" dt="2026-02-16T12:10:14.628" v="408"/>
          <ac:picMkLst>
            <pc:docMk/>
            <pc:sldMk cId="1122216161" sldId="278"/>
            <ac:picMk id="4" creationId="{51F7F8C2-96A6-4E42-D264-FC2B135C6ECC}"/>
          </ac:picMkLst>
        </pc:picChg>
      </pc:sldChg>
      <pc:sldChg chg="addSp modSp new mod">
        <pc:chgData name="Abdullah Makhdoom" userId="51cc0cc03b02bac5" providerId="LiveId" clId="{3BAF0525-3969-4EA5-9CE8-9E993610D441}" dt="2026-02-18T12:02:20.568" v="1485" actId="20577"/>
        <pc:sldMkLst>
          <pc:docMk/>
          <pc:sldMk cId="3603966084" sldId="279"/>
        </pc:sldMkLst>
        <pc:spChg chg="mod">
          <ac:chgData name="Abdullah Makhdoom" userId="51cc0cc03b02bac5" providerId="LiveId" clId="{3BAF0525-3969-4EA5-9CE8-9E993610D441}" dt="2026-02-16T12:27:18.301" v="470" actId="14100"/>
          <ac:spMkLst>
            <pc:docMk/>
            <pc:sldMk cId="3603966084" sldId="279"/>
            <ac:spMk id="2" creationId="{FFAA6812-59B0-7DF5-4D77-D94B4B0EA669}"/>
          </ac:spMkLst>
        </pc:spChg>
        <pc:spChg chg="mod">
          <ac:chgData name="Abdullah Makhdoom" userId="51cc0cc03b02bac5" providerId="LiveId" clId="{3BAF0525-3969-4EA5-9CE8-9E993610D441}" dt="2026-02-18T12:02:20.568" v="1485" actId="20577"/>
          <ac:spMkLst>
            <pc:docMk/>
            <pc:sldMk cId="3603966084" sldId="279"/>
            <ac:spMk id="3" creationId="{768A7EBD-797A-F03C-F2D3-53EAF3AB9928}"/>
          </ac:spMkLst>
        </pc:spChg>
        <pc:picChg chg="add mod">
          <ac:chgData name="Abdullah Makhdoom" userId="51cc0cc03b02bac5" providerId="LiveId" clId="{3BAF0525-3969-4EA5-9CE8-9E993610D441}" dt="2026-02-16T12:10:08.487" v="407"/>
          <ac:picMkLst>
            <pc:docMk/>
            <pc:sldMk cId="3603966084" sldId="279"/>
            <ac:picMk id="4" creationId="{9A066277-2B77-DE81-FC1C-24CD925732B7}"/>
          </ac:picMkLst>
        </pc:picChg>
      </pc:sldChg>
      <pc:sldChg chg="addSp modSp new mod">
        <pc:chgData name="Abdullah Makhdoom" userId="51cc0cc03b02bac5" providerId="LiveId" clId="{3BAF0525-3969-4EA5-9CE8-9E993610D441}" dt="2026-02-16T16:32:45.115" v="639" actId="20577"/>
        <pc:sldMkLst>
          <pc:docMk/>
          <pc:sldMk cId="2243090867" sldId="280"/>
        </pc:sldMkLst>
        <pc:spChg chg="mod">
          <ac:chgData name="Abdullah Makhdoom" userId="51cc0cc03b02bac5" providerId="LiveId" clId="{3BAF0525-3969-4EA5-9CE8-9E993610D441}" dt="2026-02-16T12:14:32.872" v="444" actId="27636"/>
          <ac:spMkLst>
            <pc:docMk/>
            <pc:sldMk cId="2243090867" sldId="280"/>
            <ac:spMk id="2" creationId="{FFF53A49-8EF2-40C6-C35F-B849D5F97B28}"/>
          </ac:spMkLst>
        </pc:spChg>
        <pc:spChg chg="mod">
          <ac:chgData name="Abdullah Makhdoom" userId="51cc0cc03b02bac5" providerId="LiveId" clId="{3BAF0525-3969-4EA5-9CE8-9E993610D441}" dt="2026-02-16T16:32:45.115" v="639" actId="20577"/>
          <ac:spMkLst>
            <pc:docMk/>
            <pc:sldMk cId="2243090867" sldId="280"/>
            <ac:spMk id="3" creationId="{324AA7A4-F854-5255-78CA-EBDCF27DF67A}"/>
          </ac:spMkLst>
        </pc:spChg>
        <pc:picChg chg="add mod">
          <ac:chgData name="Abdullah Makhdoom" userId="51cc0cc03b02bac5" providerId="LiveId" clId="{3BAF0525-3969-4EA5-9CE8-9E993610D441}" dt="2026-02-16T12:09:55.425" v="406"/>
          <ac:picMkLst>
            <pc:docMk/>
            <pc:sldMk cId="2243090867" sldId="280"/>
            <ac:picMk id="4" creationId="{26218151-9663-70CA-ED45-CB0DFC6E4E1F}"/>
          </ac:picMkLst>
        </pc:picChg>
      </pc:sldChg>
      <pc:sldChg chg="addSp modSp new mod">
        <pc:chgData name="Abdullah Makhdoom" userId="51cc0cc03b02bac5" providerId="LiveId" clId="{3BAF0525-3969-4EA5-9CE8-9E993610D441}" dt="2026-02-16T16:31:32.547" v="635" actId="20577"/>
        <pc:sldMkLst>
          <pc:docMk/>
          <pc:sldMk cId="2768186149" sldId="281"/>
        </pc:sldMkLst>
        <pc:spChg chg="mod">
          <ac:chgData name="Abdullah Makhdoom" userId="51cc0cc03b02bac5" providerId="LiveId" clId="{3BAF0525-3969-4EA5-9CE8-9E993610D441}" dt="2026-02-16T16:21:15.513" v="576" actId="12"/>
          <ac:spMkLst>
            <pc:docMk/>
            <pc:sldMk cId="2768186149" sldId="281"/>
            <ac:spMk id="2" creationId="{E4EC4CEB-B981-B571-DB77-7082FD21FBBF}"/>
          </ac:spMkLst>
        </pc:spChg>
        <pc:spChg chg="mod">
          <ac:chgData name="Abdullah Makhdoom" userId="51cc0cc03b02bac5" providerId="LiveId" clId="{3BAF0525-3969-4EA5-9CE8-9E993610D441}" dt="2026-02-16T16:31:32.547" v="635" actId="20577"/>
          <ac:spMkLst>
            <pc:docMk/>
            <pc:sldMk cId="2768186149" sldId="281"/>
            <ac:spMk id="3" creationId="{80D554CA-C2B2-F3D3-041C-1DF83B6B6183}"/>
          </ac:spMkLst>
        </pc:spChg>
        <pc:picChg chg="add mod">
          <ac:chgData name="Abdullah Makhdoom" userId="51cc0cc03b02bac5" providerId="LiveId" clId="{3BAF0525-3969-4EA5-9CE8-9E993610D441}" dt="2026-02-16T12:09:49.034" v="405"/>
          <ac:picMkLst>
            <pc:docMk/>
            <pc:sldMk cId="2768186149" sldId="281"/>
            <ac:picMk id="4" creationId="{8E6797FB-A56F-997D-DFDF-89691E60DDE3}"/>
          </ac:picMkLst>
        </pc:picChg>
      </pc:sldChg>
      <pc:sldChg chg="addSp modSp new mod">
        <pc:chgData name="Abdullah Makhdoom" userId="51cc0cc03b02bac5" providerId="LiveId" clId="{3BAF0525-3969-4EA5-9CE8-9E993610D441}" dt="2026-02-16T16:30:53.328" v="630" actId="27636"/>
        <pc:sldMkLst>
          <pc:docMk/>
          <pc:sldMk cId="3029959732" sldId="282"/>
        </pc:sldMkLst>
        <pc:spChg chg="mod">
          <ac:chgData name="Abdullah Makhdoom" userId="51cc0cc03b02bac5" providerId="LiveId" clId="{3BAF0525-3969-4EA5-9CE8-9E993610D441}" dt="2026-02-16T16:30:53.328" v="630" actId="27636"/>
          <ac:spMkLst>
            <pc:docMk/>
            <pc:sldMk cId="3029959732" sldId="282"/>
            <ac:spMk id="2" creationId="{BB1A5FF1-BADF-9EB2-0BBE-24F1FF941BB8}"/>
          </ac:spMkLst>
        </pc:spChg>
        <pc:spChg chg="mod">
          <ac:chgData name="Abdullah Makhdoom" userId="51cc0cc03b02bac5" providerId="LiveId" clId="{3BAF0525-3969-4EA5-9CE8-9E993610D441}" dt="2026-02-16T16:23:07.669" v="590" actId="20577"/>
          <ac:spMkLst>
            <pc:docMk/>
            <pc:sldMk cId="3029959732" sldId="282"/>
            <ac:spMk id="3" creationId="{141EC97A-2ED1-6628-546D-C02320B1EABF}"/>
          </ac:spMkLst>
        </pc:spChg>
        <pc:picChg chg="add mod">
          <ac:chgData name="Abdullah Makhdoom" userId="51cc0cc03b02bac5" providerId="LiveId" clId="{3BAF0525-3969-4EA5-9CE8-9E993610D441}" dt="2026-02-16T12:09:41.706" v="404"/>
          <ac:picMkLst>
            <pc:docMk/>
            <pc:sldMk cId="3029959732" sldId="282"/>
            <ac:picMk id="4" creationId="{D396FB6A-E2DF-CCDD-D1E0-A5650C7C2C26}"/>
          </ac:picMkLst>
        </pc:picChg>
      </pc:sldChg>
      <pc:sldChg chg="addSp modSp new mod">
        <pc:chgData name="Abdullah Makhdoom" userId="51cc0cc03b02bac5" providerId="LiveId" clId="{3BAF0525-3969-4EA5-9CE8-9E993610D441}" dt="2026-02-16T16:25:46.481" v="604" actId="27636"/>
        <pc:sldMkLst>
          <pc:docMk/>
          <pc:sldMk cId="3195495579" sldId="283"/>
        </pc:sldMkLst>
        <pc:spChg chg="mod">
          <ac:chgData name="Abdullah Makhdoom" userId="51cc0cc03b02bac5" providerId="LiveId" clId="{3BAF0525-3969-4EA5-9CE8-9E993610D441}" dt="2026-02-16T16:25:46.481" v="604" actId="27636"/>
          <ac:spMkLst>
            <pc:docMk/>
            <pc:sldMk cId="3195495579" sldId="283"/>
            <ac:spMk id="2" creationId="{568036FD-A769-ADFF-27C4-5F7CDD741B2D}"/>
          </ac:spMkLst>
        </pc:spChg>
        <pc:spChg chg="mod">
          <ac:chgData name="Abdullah Makhdoom" userId="51cc0cc03b02bac5" providerId="LiveId" clId="{3BAF0525-3969-4EA5-9CE8-9E993610D441}" dt="2026-02-16T16:24:17.887" v="596" actId="113"/>
          <ac:spMkLst>
            <pc:docMk/>
            <pc:sldMk cId="3195495579" sldId="283"/>
            <ac:spMk id="3" creationId="{FB726AC8-CE90-1029-8E4A-DFC33AA2A7DB}"/>
          </ac:spMkLst>
        </pc:spChg>
        <pc:picChg chg="add mod">
          <ac:chgData name="Abdullah Makhdoom" userId="51cc0cc03b02bac5" providerId="LiveId" clId="{3BAF0525-3969-4EA5-9CE8-9E993610D441}" dt="2026-02-16T12:09:31.160" v="403"/>
          <ac:picMkLst>
            <pc:docMk/>
            <pc:sldMk cId="3195495579" sldId="283"/>
            <ac:picMk id="4" creationId="{AE79D266-BF5C-26F3-2234-1007647A9114}"/>
          </ac:picMkLst>
        </pc:picChg>
      </pc:sldChg>
      <pc:sldChg chg="addSp modSp new mod">
        <pc:chgData name="Abdullah Makhdoom" userId="51cc0cc03b02bac5" providerId="LiveId" clId="{3BAF0525-3969-4EA5-9CE8-9E993610D441}" dt="2026-02-16T16:28:04.622" v="618" actId="20577"/>
        <pc:sldMkLst>
          <pc:docMk/>
          <pc:sldMk cId="609676688" sldId="284"/>
        </pc:sldMkLst>
        <pc:spChg chg="mod">
          <ac:chgData name="Abdullah Makhdoom" userId="51cc0cc03b02bac5" providerId="LiveId" clId="{3BAF0525-3969-4EA5-9CE8-9E993610D441}" dt="2026-02-16T16:25:53.653" v="606" actId="27636"/>
          <ac:spMkLst>
            <pc:docMk/>
            <pc:sldMk cId="609676688" sldId="284"/>
            <ac:spMk id="2" creationId="{9D1E2977-C573-66AF-9671-3B894023F28B}"/>
          </ac:spMkLst>
        </pc:spChg>
        <pc:spChg chg="mod">
          <ac:chgData name="Abdullah Makhdoom" userId="51cc0cc03b02bac5" providerId="LiveId" clId="{3BAF0525-3969-4EA5-9CE8-9E993610D441}" dt="2026-02-16T16:28:04.622" v="618" actId="20577"/>
          <ac:spMkLst>
            <pc:docMk/>
            <pc:sldMk cId="609676688" sldId="284"/>
            <ac:spMk id="3" creationId="{06076280-599A-68DC-D6DD-91B5A2272456}"/>
          </ac:spMkLst>
        </pc:spChg>
        <pc:picChg chg="add mod">
          <ac:chgData name="Abdullah Makhdoom" userId="51cc0cc03b02bac5" providerId="LiveId" clId="{3BAF0525-3969-4EA5-9CE8-9E993610D441}" dt="2026-02-16T16:25:00.434" v="600"/>
          <ac:picMkLst>
            <pc:docMk/>
            <pc:sldMk cId="609676688" sldId="284"/>
            <ac:picMk id="4" creationId="{3B2FD0C8-DDA3-6EE5-2898-83C3CA91F4A2}"/>
          </ac:picMkLst>
        </pc:picChg>
      </pc:sldChg>
      <pc:sldChg chg="addSp modSp new mod">
        <pc:chgData name="Abdullah Makhdoom" userId="51cc0cc03b02bac5" providerId="LiveId" clId="{3BAF0525-3969-4EA5-9CE8-9E993610D441}" dt="2026-02-16T16:29:07.407" v="627" actId="20577"/>
        <pc:sldMkLst>
          <pc:docMk/>
          <pc:sldMk cId="3931172915" sldId="285"/>
        </pc:sldMkLst>
        <pc:spChg chg="mod">
          <ac:chgData name="Abdullah Makhdoom" userId="51cc0cc03b02bac5" providerId="LiveId" clId="{3BAF0525-3969-4EA5-9CE8-9E993610D441}" dt="2026-02-16T16:26:00.387" v="608" actId="27636"/>
          <ac:spMkLst>
            <pc:docMk/>
            <pc:sldMk cId="3931172915" sldId="285"/>
            <ac:spMk id="2" creationId="{76681F6A-C7EA-4F10-FDB7-C1A835B4E0C0}"/>
          </ac:spMkLst>
        </pc:spChg>
        <pc:spChg chg="mod">
          <ac:chgData name="Abdullah Makhdoom" userId="51cc0cc03b02bac5" providerId="LiveId" clId="{3BAF0525-3969-4EA5-9CE8-9E993610D441}" dt="2026-02-16T16:29:07.407" v="627" actId="20577"/>
          <ac:spMkLst>
            <pc:docMk/>
            <pc:sldMk cId="3931172915" sldId="285"/>
            <ac:spMk id="3" creationId="{BACCBF56-914D-07EB-F6C9-1CBB6AF276DD}"/>
          </ac:spMkLst>
        </pc:spChg>
        <pc:picChg chg="add mod">
          <ac:chgData name="Abdullah Makhdoom" userId="51cc0cc03b02bac5" providerId="LiveId" clId="{3BAF0525-3969-4EA5-9CE8-9E993610D441}" dt="2026-02-16T16:25:10.747" v="601"/>
          <ac:picMkLst>
            <pc:docMk/>
            <pc:sldMk cId="3931172915" sldId="285"/>
            <ac:picMk id="4" creationId="{2105F6AA-3EBF-6FD0-354D-911A968A1CC6}"/>
          </ac:picMkLst>
        </pc:picChg>
      </pc:sldChg>
      <pc:sldChg chg="addSp delSp modSp new mod">
        <pc:chgData name="Abdullah Makhdoom" userId="51cc0cc03b02bac5" providerId="LiveId" clId="{3BAF0525-3969-4EA5-9CE8-9E993610D441}" dt="2026-02-16T17:21:46.840" v="844" actId="14734"/>
        <pc:sldMkLst>
          <pc:docMk/>
          <pc:sldMk cId="598656785" sldId="286"/>
        </pc:sldMkLst>
        <pc:spChg chg="mod">
          <ac:chgData name="Abdullah Makhdoom" userId="51cc0cc03b02bac5" providerId="LiveId" clId="{3BAF0525-3969-4EA5-9CE8-9E993610D441}" dt="2026-02-16T16:52:27.531" v="743" actId="20577"/>
          <ac:spMkLst>
            <pc:docMk/>
            <pc:sldMk cId="598656785" sldId="286"/>
            <ac:spMk id="2" creationId="{5E4C5CA8-6D5E-D42C-50B1-2160653EB9A0}"/>
          </ac:spMkLst>
        </pc:spChg>
        <pc:graphicFrameChg chg="add mod ord modGraphic">
          <ac:chgData name="Abdullah Makhdoom" userId="51cc0cc03b02bac5" providerId="LiveId" clId="{3BAF0525-3969-4EA5-9CE8-9E993610D441}" dt="2026-02-16T17:21:46.840" v="844" actId="14734"/>
          <ac:graphicFrameMkLst>
            <pc:docMk/>
            <pc:sldMk cId="598656785" sldId="286"/>
            <ac:graphicFrameMk id="9" creationId="{55A06A33-F3B0-228D-2D18-279F543F16FC}"/>
          </ac:graphicFrameMkLst>
        </pc:graphicFrameChg>
        <pc:picChg chg="add mod">
          <ac:chgData name="Abdullah Makhdoom" userId="51cc0cc03b02bac5" providerId="LiveId" clId="{3BAF0525-3969-4EA5-9CE8-9E993610D441}" dt="2026-02-16T17:03:49.985" v="785"/>
          <ac:picMkLst>
            <pc:docMk/>
            <pc:sldMk cId="598656785" sldId="286"/>
            <ac:picMk id="10" creationId="{C1F26F71-5A2E-4444-1FF9-F37DF09C97AA}"/>
          </ac:picMkLst>
        </pc:picChg>
      </pc:sldChg>
      <pc:sldChg chg="addSp delSp modSp new mod">
        <pc:chgData name="Abdullah Makhdoom" userId="51cc0cc03b02bac5" providerId="LiveId" clId="{3BAF0525-3969-4EA5-9CE8-9E993610D441}" dt="2026-02-20T16:27:13.719" v="2398" actId="20577"/>
        <pc:sldMkLst>
          <pc:docMk/>
          <pc:sldMk cId="3837553305" sldId="287"/>
        </pc:sldMkLst>
        <pc:spChg chg="mod">
          <ac:chgData name="Abdullah Makhdoom" userId="51cc0cc03b02bac5" providerId="LiveId" clId="{3BAF0525-3969-4EA5-9CE8-9E993610D441}" dt="2026-02-16T17:27:23.376" v="903" actId="20577"/>
          <ac:spMkLst>
            <pc:docMk/>
            <pc:sldMk cId="3837553305" sldId="287"/>
            <ac:spMk id="2" creationId="{16BB9F6F-B200-6B94-13C6-BD60A71943DE}"/>
          </ac:spMkLst>
        </pc:spChg>
        <pc:graphicFrameChg chg="add mod ord modGraphic">
          <ac:chgData name="Abdullah Makhdoom" userId="51cc0cc03b02bac5" providerId="LiveId" clId="{3BAF0525-3969-4EA5-9CE8-9E993610D441}" dt="2026-02-20T16:27:13.719" v="2398" actId="20577"/>
          <ac:graphicFrameMkLst>
            <pc:docMk/>
            <pc:sldMk cId="3837553305" sldId="287"/>
            <ac:graphicFrameMk id="7" creationId="{6C89FA3A-7735-8380-2D2D-917A86BF082A}"/>
          </ac:graphicFrameMkLst>
        </pc:graphicFrameChg>
        <pc:picChg chg="add mod">
          <ac:chgData name="Abdullah Makhdoom" userId="51cc0cc03b02bac5" providerId="LiveId" clId="{3BAF0525-3969-4EA5-9CE8-9E993610D441}" dt="2026-02-16T17:03:58.126" v="786"/>
          <ac:picMkLst>
            <pc:docMk/>
            <pc:sldMk cId="3837553305" sldId="287"/>
            <ac:picMk id="4" creationId="{3154C810-D75B-D887-2D77-EA537D7A9480}"/>
          </ac:picMkLst>
        </pc:picChg>
      </pc:sldChg>
      <pc:sldChg chg="addSp delSp modSp new mod">
        <pc:chgData name="Abdullah Makhdoom" userId="51cc0cc03b02bac5" providerId="LiveId" clId="{3BAF0525-3969-4EA5-9CE8-9E993610D441}" dt="2026-02-20T17:02:14.095" v="2731"/>
        <pc:sldMkLst>
          <pc:docMk/>
          <pc:sldMk cId="4135645449" sldId="288"/>
        </pc:sldMkLst>
        <pc:spChg chg="mod">
          <ac:chgData name="Abdullah Makhdoom" userId="51cc0cc03b02bac5" providerId="LiveId" clId="{3BAF0525-3969-4EA5-9CE8-9E993610D441}" dt="2026-02-16T17:09:51.140" v="823" actId="113"/>
          <ac:spMkLst>
            <pc:docMk/>
            <pc:sldMk cId="4135645449" sldId="288"/>
            <ac:spMk id="2" creationId="{6084828D-CC68-D13F-193B-5ED987B1E266}"/>
          </ac:spMkLst>
        </pc:spChg>
        <pc:graphicFrameChg chg="add mod ord modGraphic">
          <ac:chgData name="Abdullah Makhdoom" userId="51cc0cc03b02bac5" providerId="LiveId" clId="{3BAF0525-3969-4EA5-9CE8-9E993610D441}" dt="2026-02-16T17:32:00.148" v="955" actId="14100"/>
          <ac:graphicFrameMkLst>
            <pc:docMk/>
            <pc:sldMk cId="4135645449" sldId="288"/>
            <ac:graphicFrameMk id="5" creationId="{F1527F76-BE9D-F367-8C61-67B19F489C1A}"/>
          </ac:graphicFrameMkLst>
        </pc:graphicFrameChg>
        <pc:graphicFrameChg chg="add mod modGraphic">
          <ac:chgData name="Abdullah Makhdoom" userId="51cc0cc03b02bac5" providerId="LiveId" clId="{3BAF0525-3969-4EA5-9CE8-9E993610D441}" dt="2026-02-16T17:44:48.754" v="1265" actId="255"/>
          <ac:graphicFrameMkLst>
            <pc:docMk/>
            <pc:sldMk cId="4135645449" sldId="288"/>
            <ac:graphicFrameMk id="6" creationId="{CAEF972C-928F-D4DE-428C-D7D44785C8E1}"/>
          </ac:graphicFrameMkLst>
        </pc:graphicFrameChg>
        <pc:graphicFrameChg chg="add mod modGraphic">
          <ac:chgData name="Abdullah Makhdoom" userId="51cc0cc03b02bac5" providerId="LiveId" clId="{3BAF0525-3969-4EA5-9CE8-9E993610D441}" dt="2026-02-20T17:02:14.095" v="2731"/>
          <ac:graphicFrameMkLst>
            <pc:docMk/>
            <pc:sldMk cId="4135645449" sldId="288"/>
            <ac:graphicFrameMk id="7" creationId="{D746A5B2-176B-1AB9-BD8D-AA03DEE39C43}"/>
          </ac:graphicFrameMkLst>
        </pc:graphicFrameChg>
        <pc:picChg chg="add mod">
          <ac:chgData name="Abdullah Makhdoom" userId="51cc0cc03b02bac5" providerId="LiveId" clId="{3BAF0525-3969-4EA5-9CE8-9E993610D441}" dt="2026-02-16T17:04:06.876" v="787"/>
          <ac:picMkLst>
            <pc:docMk/>
            <pc:sldMk cId="4135645449" sldId="288"/>
            <ac:picMk id="4" creationId="{64A7F7A6-136F-F3B1-BB5F-2CADE99D2959}"/>
          </ac:picMkLst>
        </pc:picChg>
      </pc:sldChg>
      <pc:sldChg chg="addSp delSp modSp new mod">
        <pc:chgData name="Abdullah Makhdoom" userId="51cc0cc03b02bac5" providerId="LiveId" clId="{3BAF0525-3969-4EA5-9CE8-9E993610D441}" dt="2026-02-20T16:44:07.406" v="2610"/>
        <pc:sldMkLst>
          <pc:docMk/>
          <pc:sldMk cId="2060078788" sldId="289"/>
        </pc:sldMkLst>
        <pc:spChg chg="mod">
          <ac:chgData name="Abdullah Makhdoom" userId="51cc0cc03b02bac5" providerId="LiveId" clId="{3BAF0525-3969-4EA5-9CE8-9E993610D441}" dt="2026-02-16T17:35:49.884" v="976" actId="27636"/>
          <ac:spMkLst>
            <pc:docMk/>
            <pc:sldMk cId="2060078788" sldId="289"/>
            <ac:spMk id="2" creationId="{E93893A0-D87A-7F24-DC6F-C0D528DFAEF0}"/>
          </ac:spMkLst>
        </pc:spChg>
        <pc:graphicFrameChg chg="add mod ord modGraphic">
          <ac:chgData name="Abdullah Makhdoom" userId="51cc0cc03b02bac5" providerId="LiveId" clId="{3BAF0525-3969-4EA5-9CE8-9E993610D441}" dt="2026-02-20T16:44:07.406" v="2610"/>
          <ac:graphicFrameMkLst>
            <pc:docMk/>
            <pc:sldMk cId="2060078788" sldId="289"/>
            <ac:graphicFrameMk id="4" creationId="{9E6EAD80-4633-91B2-2EF6-706DE3DAA66B}"/>
          </ac:graphicFrameMkLst>
        </pc:graphicFrameChg>
      </pc:sldChg>
      <pc:sldChg chg="addSp delSp modSp new mod">
        <pc:chgData name="Abdullah Makhdoom" userId="51cc0cc03b02bac5" providerId="LiveId" clId="{3BAF0525-3969-4EA5-9CE8-9E993610D441}" dt="2026-02-20T16:43:50.832" v="2609"/>
        <pc:sldMkLst>
          <pc:docMk/>
          <pc:sldMk cId="1809628758" sldId="290"/>
        </pc:sldMkLst>
        <pc:spChg chg="mod">
          <ac:chgData name="Abdullah Makhdoom" userId="51cc0cc03b02bac5" providerId="LiveId" clId="{3BAF0525-3969-4EA5-9CE8-9E993610D441}" dt="2026-02-16T17:42:25.660" v="1006" actId="27636"/>
          <ac:spMkLst>
            <pc:docMk/>
            <pc:sldMk cId="1809628758" sldId="290"/>
            <ac:spMk id="2" creationId="{50ECE0F2-CE99-30BA-2CFA-283CC2316B24}"/>
          </ac:spMkLst>
        </pc:spChg>
        <pc:graphicFrameChg chg="add mod ord modGraphic">
          <ac:chgData name="Abdullah Makhdoom" userId="51cc0cc03b02bac5" providerId="LiveId" clId="{3BAF0525-3969-4EA5-9CE8-9E993610D441}" dt="2026-02-20T16:43:50.832" v="2609"/>
          <ac:graphicFrameMkLst>
            <pc:docMk/>
            <pc:sldMk cId="1809628758" sldId="290"/>
            <ac:graphicFrameMk id="4" creationId="{090BFFBE-C283-06C7-CDF5-9E4821D0EA1B}"/>
          </ac:graphicFrameMkLst>
        </pc:graphicFrameChg>
        <pc:picChg chg="add mod">
          <ac:chgData name="Abdullah Makhdoom" userId="51cc0cc03b02bac5" providerId="LiveId" clId="{3BAF0525-3969-4EA5-9CE8-9E993610D441}" dt="2026-02-16T18:03:17.513" v="1397"/>
          <ac:picMkLst>
            <pc:docMk/>
            <pc:sldMk cId="1809628758" sldId="290"/>
            <ac:picMk id="5" creationId="{674909F7-916B-7912-3955-9A2880D3000B}"/>
          </ac:picMkLst>
        </pc:picChg>
      </pc:sldChg>
      <pc:sldChg chg="addSp modSp new mod">
        <pc:chgData name="Abdullah Makhdoom" userId="51cc0cc03b02bac5" providerId="LiveId" clId="{3BAF0525-3969-4EA5-9CE8-9E993610D441}" dt="2026-02-16T18:03:10.123" v="1396"/>
        <pc:sldMkLst>
          <pc:docMk/>
          <pc:sldMk cId="2070217171" sldId="291"/>
        </pc:sldMkLst>
        <pc:spChg chg="mod">
          <ac:chgData name="Abdullah Makhdoom" userId="51cc0cc03b02bac5" providerId="LiveId" clId="{3BAF0525-3969-4EA5-9CE8-9E993610D441}" dt="2026-02-16T17:45:59.285" v="1298" actId="313"/>
          <ac:spMkLst>
            <pc:docMk/>
            <pc:sldMk cId="2070217171" sldId="291"/>
            <ac:spMk id="2" creationId="{9E1CFC56-C8E0-8F78-A45A-30BBADF9D19F}"/>
          </ac:spMkLst>
        </pc:spChg>
        <pc:spChg chg="mod">
          <ac:chgData name="Abdullah Makhdoom" userId="51cc0cc03b02bac5" providerId="LiveId" clId="{3BAF0525-3969-4EA5-9CE8-9E993610D441}" dt="2026-02-16T18:01:42.185" v="1386" actId="404"/>
          <ac:spMkLst>
            <pc:docMk/>
            <pc:sldMk cId="2070217171" sldId="291"/>
            <ac:spMk id="3" creationId="{251A0C33-09C0-6993-C88E-62E70BC06279}"/>
          </ac:spMkLst>
        </pc:spChg>
        <pc:graphicFrameChg chg="add mod modGraphic">
          <ac:chgData name="Abdullah Makhdoom" userId="51cc0cc03b02bac5" providerId="LiveId" clId="{3BAF0525-3969-4EA5-9CE8-9E993610D441}" dt="2026-02-16T18:02:17.873" v="1391" actId="14734"/>
          <ac:graphicFrameMkLst>
            <pc:docMk/>
            <pc:sldMk cId="2070217171" sldId="291"/>
            <ac:graphicFrameMk id="4" creationId="{A7033780-D5C7-8DAD-F347-00A97EF6D904}"/>
          </ac:graphicFrameMkLst>
        </pc:graphicFrameChg>
        <pc:picChg chg="add mod">
          <ac:chgData name="Abdullah Makhdoom" userId="51cc0cc03b02bac5" providerId="LiveId" clId="{3BAF0525-3969-4EA5-9CE8-9E993610D441}" dt="2026-02-16T18:03:10.123" v="1396"/>
          <ac:picMkLst>
            <pc:docMk/>
            <pc:sldMk cId="2070217171" sldId="291"/>
            <ac:picMk id="5" creationId="{77068D3B-F542-EA40-7592-0C4C1378D833}"/>
          </ac:picMkLst>
        </pc:picChg>
      </pc:sldChg>
      <pc:sldChg chg="addSp delSp modSp new mod">
        <pc:chgData name="Abdullah Makhdoom" userId="51cc0cc03b02bac5" providerId="LiveId" clId="{3BAF0525-3969-4EA5-9CE8-9E993610D441}" dt="2026-02-16T18:03:03.170" v="1395"/>
        <pc:sldMkLst>
          <pc:docMk/>
          <pc:sldMk cId="4075662170" sldId="292"/>
        </pc:sldMkLst>
        <pc:spChg chg="mod">
          <ac:chgData name="Abdullah Makhdoom" userId="51cc0cc03b02bac5" providerId="LiveId" clId="{3BAF0525-3969-4EA5-9CE8-9E993610D441}" dt="2026-02-16T17:52:12.039" v="1320"/>
          <ac:spMkLst>
            <pc:docMk/>
            <pc:sldMk cId="4075662170" sldId="292"/>
            <ac:spMk id="2" creationId="{6EA0B30A-62AA-BAB3-1277-FF7B04FB04FE}"/>
          </ac:spMkLst>
        </pc:spChg>
        <pc:graphicFrameChg chg="add mod ord modGraphic">
          <ac:chgData name="Abdullah Makhdoom" userId="51cc0cc03b02bac5" providerId="LiveId" clId="{3BAF0525-3969-4EA5-9CE8-9E993610D441}" dt="2026-02-16T18:00:33.732" v="1383"/>
          <ac:graphicFrameMkLst>
            <pc:docMk/>
            <pc:sldMk cId="4075662170" sldId="292"/>
            <ac:graphicFrameMk id="5" creationId="{FD36D956-CF9B-1054-F1BA-1EA08647DB24}"/>
          </ac:graphicFrameMkLst>
        </pc:graphicFrameChg>
        <pc:picChg chg="add mod">
          <ac:chgData name="Abdullah Makhdoom" userId="51cc0cc03b02bac5" providerId="LiveId" clId="{3BAF0525-3969-4EA5-9CE8-9E993610D441}" dt="2026-02-16T18:03:03.170" v="1395"/>
          <ac:picMkLst>
            <pc:docMk/>
            <pc:sldMk cId="4075662170" sldId="292"/>
            <ac:picMk id="6" creationId="{9DB96956-C5DA-374A-C535-BC468DB860AC}"/>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2/20/2026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2/20/2026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2/20/2026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2/20/2026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729" y="982132"/>
            <a:ext cx="10813409" cy="1400341"/>
          </a:xfrm>
        </p:spPr>
        <p:txBody>
          <a:bodyPr>
            <a:normAutofit fontScale="90000"/>
          </a:bodyPr>
          <a:lstStyle/>
          <a:p>
            <a:r>
              <a:rPr lang="en-GB" b="1" dirty="0"/>
              <a:t>Political and Constitutional Phases</a:t>
            </a:r>
            <a:br>
              <a:rPr lang="en-GB" b="1" dirty="0"/>
            </a:br>
            <a:r>
              <a:rPr lang="en-GB" b="1" dirty="0"/>
              <a:t>1971-1977</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a:xfrm>
            <a:off x="1082180" y="2441409"/>
            <a:ext cx="9999677" cy="3783221"/>
          </a:xfrm>
        </p:spPr>
        <p:txBody>
          <a:bodyPr>
            <a:normAutofit fontScale="92500" lnSpcReduction="20000"/>
          </a:bodyPr>
          <a:lstStyle/>
          <a:p>
            <a:pPr marL="0" indent="0">
              <a:buNone/>
            </a:pPr>
            <a:r>
              <a:rPr lang="en-US" sz="2600" dirty="0"/>
              <a:t>   Pakistan's political and constitutional phases from 1971 to 1977 marked a shift to civilian rule under Zulfikar Ali Bhutto, followed by economic reforms, a new constitution, and eventual military intervention.</a:t>
            </a:r>
          </a:p>
          <a:p>
            <a:pPr marL="0" indent="0">
              <a:buNone/>
            </a:pPr>
            <a:r>
              <a:rPr lang="en-US" sz="3000" b="1" dirty="0"/>
              <a:t>Bhutto's Rise (1971-1973)</a:t>
            </a:r>
          </a:p>
          <a:p>
            <a:pPr marL="0" indent="0">
              <a:buNone/>
            </a:pPr>
            <a:r>
              <a:rPr lang="en-US" dirty="0"/>
              <a:t>   After the 1971 separation of East Pakistan, Yahya Khan resigned, and Zulfikar Ali Bhutto of the Pakistan Peoples Party (PPP) assumed power as President and Civil Chief Martial Law Administrator on December 20, 1971. Martial law was lifted on April 21, 1972, restoring constitutional rule; Bhutto nationalized key industries, banks, and educational institutions to promote "Islamic socialism," while initiating a nuclear program.</a:t>
            </a:r>
          </a:p>
          <a:p>
            <a:pPr marL="0" indent="0">
              <a:buNone/>
            </a:pPr>
            <a:br>
              <a:rPr lang="en-US" sz="2800" dirty="0"/>
            </a:br>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a:xfrm>
            <a:off x="620785" y="982132"/>
            <a:ext cx="10905688" cy="1303867"/>
          </a:xfrm>
        </p:spPr>
        <p:txBody>
          <a:bodyPr>
            <a:normAutofit fontScale="90000"/>
          </a:bodyPr>
          <a:lstStyle/>
          <a:p>
            <a:r>
              <a:rPr lang="en-GB" b="1" dirty="0"/>
              <a:t>Political and Constitutional Phases</a:t>
            </a:r>
            <a:br>
              <a:rPr lang="en-GB" b="1" dirty="0"/>
            </a:br>
            <a:r>
              <a:rPr lang="en-GB" b="1" dirty="0"/>
              <a:t>1971-1977</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p:txBody>
          <a:bodyPr>
            <a:normAutofit fontScale="47500" lnSpcReduction="20000"/>
          </a:bodyPr>
          <a:lstStyle/>
          <a:p>
            <a:pPr marL="0" indent="0">
              <a:buNone/>
            </a:pPr>
            <a:r>
              <a:rPr lang="en-US" sz="3800" b="1" dirty="0"/>
              <a:t>1973 Constitution Era (1973-1977)</a:t>
            </a:r>
          </a:p>
          <a:p>
            <a:pPr marL="0" indent="0">
              <a:buNone/>
            </a:pPr>
            <a:r>
              <a:rPr lang="en-US" dirty="0"/>
              <a:t>   </a:t>
            </a:r>
            <a:r>
              <a:rPr lang="en-US" sz="2900" dirty="0"/>
              <a:t>The 1973 Constitution, enacted on August 14, transformed Pakistan into a parliamentary republic with Bhutto as Prime Minister and Fazal Elahi Chaudhry as President. It emphasized federalism, fundamental rights, and Islamic provisions, while granting the Prime Minister significant powers. Bhutto's government introduced land reforms, a new labor policy, and free education, but faced criticism for authoritarianism, press curbs, and opposition suppression.</a:t>
            </a:r>
          </a:p>
          <a:p>
            <a:pPr marL="0" indent="0">
              <a:buNone/>
            </a:pPr>
            <a:endParaRPr lang="en-US" sz="3800" b="1" dirty="0"/>
          </a:p>
          <a:p>
            <a:pPr marL="0" indent="0">
              <a:buNone/>
            </a:pPr>
            <a:r>
              <a:rPr lang="en-US" sz="3800" b="1" dirty="0"/>
              <a:t>1977 Elections and Coup</a:t>
            </a:r>
          </a:p>
          <a:p>
            <a:pPr marL="0" indent="0">
              <a:buNone/>
            </a:pPr>
            <a:r>
              <a:rPr lang="en-US" dirty="0"/>
              <a:t>   </a:t>
            </a:r>
            <a:r>
              <a:rPr lang="en-US" sz="3300" dirty="0"/>
              <a:t>PPP won the March 1977 elections amid rigging allegations from the Pakistan National Alliance (PNA), sparking nationwide protests. On July 5, 1977, General Zia-ul-Haq staged a bloodless coup, suspending the Constitution, dissolving assemblies, and imposing martial law, promising elections within 90 days that were never held. Bhutto was arrested, tried for murder, and later executed in 1979.</a:t>
            </a:r>
          </a:p>
          <a:p>
            <a:pPr marL="0" indent="0">
              <a:buNone/>
            </a:pPr>
            <a:br>
              <a:rPr lang="en-US" sz="3300" dirty="0"/>
            </a:br>
            <a:endParaRPr lang="en-US" sz="3300"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a:xfrm>
            <a:off x="662730" y="982132"/>
            <a:ext cx="10821798" cy="1391952"/>
          </a:xfrm>
        </p:spPr>
        <p:txBody>
          <a:bodyPr>
            <a:normAutofit fontScale="90000"/>
          </a:bodyPr>
          <a:lstStyle/>
          <a:p>
            <a:r>
              <a:rPr lang="en-GB" b="1" dirty="0"/>
              <a:t>Political and Constitutional Phases</a:t>
            </a:r>
            <a:br>
              <a:rPr lang="en-GB" b="1" dirty="0"/>
            </a:br>
            <a:r>
              <a:rPr lang="en-GB" b="1" dirty="0"/>
              <a:t>1977-1988</a:t>
            </a:r>
            <a:endParaRPr lang="en-US"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a:xfrm>
            <a:off x="1124124" y="2556932"/>
            <a:ext cx="9949343" cy="3318936"/>
          </a:xfrm>
        </p:spPr>
        <p:txBody>
          <a:bodyPr>
            <a:normAutofit fontScale="25000" lnSpcReduction="20000"/>
          </a:bodyPr>
          <a:lstStyle/>
          <a:p>
            <a:pPr marL="0" indent="0">
              <a:buNone/>
            </a:pPr>
            <a:r>
              <a:rPr lang="en-US" sz="8000" dirty="0"/>
              <a:t>   Pakistan's political and constitutional phases from 1977 to 1988 were dominated by General Zia-ul-Haq's military regime, characterized by martial law, Islamization, and gradual partial democratization until his death.</a:t>
            </a:r>
          </a:p>
          <a:p>
            <a:pPr marL="0" indent="0">
              <a:buNone/>
            </a:pPr>
            <a:r>
              <a:rPr lang="en-US" sz="8600" b="1" dirty="0"/>
              <a:t>Martial Law and Consolidation (1977-1985)</a:t>
            </a:r>
          </a:p>
          <a:p>
            <a:r>
              <a:rPr lang="en-US" sz="7200" dirty="0"/>
              <a:t>   Zia-ul-Haq staged a bloodless coup on July 5, 1977, overthrowing Zulfikar Ali Bhutto, suspending the 1973 Constitution, dissolving assemblies, and imposing martial law as Chief Martial Law Administrator. He promised elections within 90 days but repeatedly delayed them, executing Bhutto in 1979 on murder charges after a controversial trial, while suppressing opposition through arrests and military courts. </a:t>
            </a:r>
          </a:p>
          <a:p>
            <a:r>
              <a:rPr lang="en-US" sz="7200" dirty="0"/>
              <a:t>   Zia assumed the presidency in 1978 after Fazal Elahi Chaudhry's resignation and pursued "Nizam-e-Mustafa" (Islamic system), introducing Hudood Ordinances, blasphemy laws, interest-free banking, and Sharia courts, reshaping society and law.</a:t>
            </a:r>
          </a:p>
          <a:p>
            <a:pPr marL="0" indent="0">
              <a:buNone/>
            </a:pPr>
            <a:br>
              <a:rPr lang="en-US" sz="7200" dirty="0"/>
            </a:br>
            <a:endParaRPr lang="en-US" sz="7200"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p:txBody>
          <a:bodyPr>
            <a:normAutofit fontScale="90000"/>
          </a:bodyPr>
          <a:lstStyle/>
          <a:p>
            <a:r>
              <a:rPr lang="en-GB" b="1" dirty="0"/>
              <a:t>Political and Constitutional Phases</a:t>
            </a:r>
            <a:br>
              <a:rPr lang="en-GB" b="1" dirty="0"/>
            </a:br>
            <a:r>
              <a:rPr lang="en-GB" b="1" dirty="0"/>
              <a:t>1977-1988</a:t>
            </a:r>
            <a:endParaRPr lang="en-US"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a:xfrm>
            <a:off x="1174459" y="2457975"/>
            <a:ext cx="9907398" cy="3733100"/>
          </a:xfrm>
        </p:spPr>
        <p:txBody>
          <a:bodyPr>
            <a:normAutofit lnSpcReduction="10000"/>
          </a:bodyPr>
          <a:lstStyle/>
          <a:p>
            <a:pPr marL="0" indent="0">
              <a:buNone/>
            </a:pPr>
            <a:r>
              <a:rPr lang="en-US" sz="3300" b="1" dirty="0"/>
              <a:t>Islamization and Partial Reforms (1980-1985)</a:t>
            </a:r>
          </a:p>
          <a:p>
            <a:r>
              <a:rPr lang="en-US" dirty="0"/>
              <a:t>Economic policies reversed Bhutto's nationalizations via deregulation and industrialization, boosted by U.S. aid during the Soviet-Afghan War, where Pakistan supported mujahideen proxies. Zia amended the Constitution with the 8</a:t>
            </a:r>
            <a:r>
              <a:rPr lang="en-US" baseline="30000" dirty="0"/>
              <a:t>th</a:t>
            </a:r>
            <a:r>
              <a:rPr lang="en-US" dirty="0"/>
              <a:t> Amendment (1985), granting the President power to dissolve assemblies under Article 58(2)(b).</a:t>
            </a:r>
          </a:p>
          <a:p>
            <a:r>
              <a:rPr lang="en-US" dirty="0"/>
              <a:t>A 1984 referendum legitimized his rule (98% approval amid coercion), followed by non-party elections in 1985, appointing Muhammad Khan Junejo as Prime Minister in a controlled parliament.</a:t>
            </a:r>
          </a:p>
          <a:p>
            <a:pPr marL="0" indent="0">
              <a:buNone/>
            </a:pP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a:xfrm>
            <a:off x="671119" y="982132"/>
            <a:ext cx="10855354" cy="1303867"/>
          </a:xfrm>
        </p:spPr>
        <p:txBody>
          <a:bodyPr>
            <a:normAutofit fontScale="90000"/>
          </a:bodyPr>
          <a:lstStyle/>
          <a:p>
            <a:r>
              <a:rPr lang="en-GB" b="1" dirty="0"/>
              <a:t>Political and Constitutional Phases</a:t>
            </a:r>
            <a:br>
              <a:rPr lang="en-GB" b="1" dirty="0"/>
            </a:br>
            <a:r>
              <a:rPr lang="en-GB" b="1" dirty="0"/>
              <a:t>1977-1988</a:t>
            </a: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p:txBody>
          <a:bodyPr>
            <a:normAutofit fontScale="55000" lnSpcReduction="20000"/>
          </a:bodyPr>
          <a:lstStyle/>
          <a:p>
            <a:pPr marL="0" indent="0">
              <a:buNone/>
            </a:pPr>
            <a:br>
              <a:rPr lang="en-US" sz="3200" dirty="0"/>
            </a:br>
            <a:r>
              <a:rPr lang="en-US" sz="4500" b="1" dirty="0"/>
              <a:t>Decline and Transition (1985-1988)</a:t>
            </a:r>
          </a:p>
          <a:p>
            <a:r>
              <a:rPr lang="en-US" sz="3300" dirty="0"/>
              <a:t> Tensions between General Muhammad Zia-ul-Haq and Prime Minister Muhammad Khan Junejo escalated due to Junejo's push for greater civilian independence, challenging Zia's military dominance after non-party elections in 1985.</a:t>
            </a:r>
          </a:p>
          <a:p>
            <a:endParaRPr lang="en-US" sz="3300" dirty="0"/>
          </a:p>
          <a:p>
            <a:r>
              <a:rPr lang="en-US" sz="3200" dirty="0"/>
              <a:t>   Zia dismissed him in 1988 under the 8th Amendment, dissolving assemblies and promising elections. Zia died in a mysterious plane crash on August 17, 1988, ending martial law and paving the way for democratic polls won by Benazir Bhutto's PPP.</a:t>
            </a:r>
          </a:p>
          <a:p>
            <a:pPr marL="0" indent="0">
              <a:buNone/>
            </a:pPr>
            <a:br>
              <a:rPr lang="en-US" dirty="0"/>
            </a:b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5673-947A-6B25-7EA8-E27141EED01E}"/>
              </a:ext>
            </a:extLst>
          </p:cNvPr>
          <p:cNvSpPr>
            <a:spLocks noGrp="1"/>
          </p:cNvSpPr>
          <p:nvPr>
            <p:ph type="title"/>
          </p:nvPr>
        </p:nvSpPr>
        <p:spPr>
          <a:xfrm>
            <a:off x="645952" y="982132"/>
            <a:ext cx="10888910" cy="1303867"/>
          </a:xfrm>
        </p:spPr>
        <p:txBody>
          <a:bodyPr>
            <a:normAutofit fontScale="90000"/>
          </a:bodyPr>
          <a:lstStyle/>
          <a:p>
            <a:r>
              <a:rPr lang="en-GB" b="1" dirty="0"/>
              <a:t>Political and Constitutional Phases</a:t>
            </a:r>
            <a:br>
              <a:rPr lang="en-GB" b="1" dirty="0"/>
            </a:br>
            <a:r>
              <a:rPr lang="en-GB" b="1" dirty="0"/>
              <a:t>1988-1999</a:t>
            </a:r>
            <a:endParaRPr lang="en-US" dirty="0"/>
          </a:p>
        </p:txBody>
      </p:sp>
      <p:sp>
        <p:nvSpPr>
          <p:cNvPr id="3" name="Content Placeholder 2">
            <a:extLst>
              <a:ext uri="{FF2B5EF4-FFF2-40B4-BE49-F238E27FC236}">
                <a16:creationId xmlns:a16="http://schemas.microsoft.com/office/drawing/2014/main" id="{256DEE7C-6D7F-08DB-57EE-537EF87629AE}"/>
              </a:ext>
            </a:extLst>
          </p:cNvPr>
          <p:cNvSpPr>
            <a:spLocks noGrp="1"/>
          </p:cNvSpPr>
          <p:nvPr>
            <p:ph idx="1"/>
          </p:nvPr>
        </p:nvSpPr>
        <p:spPr>
          <a:xfrm>
            <a:off x="1384183" y="2457975"/>
            <a:ext cx="9538283" cy="3699544"/>
          </a:xfrm>
        </p:spPr>
        <p:txBody>
          <a:bodyPr>
            <a:normAutofit lnSpcReduction="10000"/>
          </a:bodyPr>
          <a:lstStyle/>
          <a:p>
            <a:pPr marL="0" indent="0">
              <a:buNone/>
            </a:pPr>
            <a:r>
              <a:rPr lang="en-US" dirty="0"/>
              <a:t>   Pakistan's political and constitutional phases from 1988 to 1999, often called the "Decade of Democracy," featured alternating civilian governments under Benazir Bhutto and Nawaz Sharif, marked by instability, presidential dismissals via the 8th Amendment, and ending in military coup.</a:t>
            </a:r>
          </a:p>
          <a:p>
            <a:pPr marL="0" indent="0">
              <a:buNone/>
            </a:pPr>
            <a:r>
              <a:rPr lang="en-US" sz="2600" b="1" dirty="0"/>
              <a:t>Benazir Bhutto's First Term (1988-1990)</a:t>
            </a:r>
          </a:p>
          <a:p>
            <a:pPr marL="0" indent="0">
              <a:buNone/>
            </a:pPr>
            <a:r>
              <a:rPr lang="en-US" sz="2000" dirty="0"/>
              <a:t>   After Zia-ul-Haq's death, elections in November 1988 brought the PPP-led coalition to power, with Benazir Bhutto as Prime Minister—the first woman to lead a Muslim-majority nation. Her government faced economic woes, ethnic violence in Sindh (involving MQM), and corruption allegations; President Ghulam Ishaq Khan dismissed her in August 1990 using Article 58(2)(b).​</a:t>
            </a:r>
          </a:p>
          <a:p>
            <a:pPr marL="0" indent="0">
              <a:buNone/>
            </a:pPr>
            <a:endParaRPr lang="en-US" dirty="0"/>
          </a:p>
        </p:txBody>
      </p:sp>
      <p:pic>
        <p:nvPicPr>
          <p:cNvPr id="4" name="Picture 3">
            <a:extLst>
              <a:ext uri="{FF2B5EF4-FFF2-40B4-BE49-F238E27FC236}">
                <a16:creationId xmlns:a16="http://schemas.microsoft.com/office/drawing/2014/main" id="{51F7F8C2-96A6-4E42-D264-FC2B135C6ECC}"/>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2221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6812-59B0-7DF5-4D77-D94B4B0EA669}"/>
              </a:ext>
            </a:extLst>
          </p:cNvPr>
          <p:cNvSpPr>
            <a:spLocks noGrp="1"/>
          </p:cNvSpPr>
          <p:nvPr>
            <p:ph type="title"/>
          </p:nvPr>
        </p:nvSpPr>
        <p:spPr>
          <a:xfrm>
            <a:off x="671119" y="982132"/>
            <a:ext cx="10225479" cy="1303867"/>
          </a:xfrm>
        </p:spPr>
        <p:txBody>
          <a:bodyPr>
            <a:normAutofit fontScale="90000"/>
          </a:bodyPr>
          <a:lstStyle/>
          <a:p>
            <a:r>
              <a:rPr lang="en-GB" b="1" dirty="0"/>
              <a:t>Political and Constitutional Phases</a:t>
            </a:r>
            <a:br>
              <a:rPr lang="en-GB" b="1" dirty="0"/>
            </a:br>
            <a:r>
              <a:rPr lang="en-GB" b="1" dirty="0"/>
              <a:t>1988-1999</a:t>
            </a:r>
            <a:endParaRPr lang="en-US" dirty="0"/>
          </a:p>
        </p:txBody>
      </p:sp>
      <p:sp>
        <p:nvSpPr>
          <p:cNvPr id="3" name="Content Placeholder 2">
            <a:extLst>
              <a:ext uri="{FF2B5EF4-FFF2-40B4-BE49-F238E27FC236}">
                <a16:creationId xmlns:a16="http://schemas.microsoft.com/office/drawing/2014/main" id="{768A7EBD-797A-F03C-F2D3-53EAF3AB9928}"/>
              </a:ext>
            </a:extLst>
          </p:cNvPr>
          <p:cNvSpPr>
            <a:spLocks noGrp="1"/>
          </p:cNvSpPr>
          <p:nvPr>
            <p:ph idx="1"/>
          </p:nvPr>
        </p:nvSpPr>
        <p:spPr>
          <a:xfrm>
            <a:off x="1073791" y="2556931"/>
            <a:ext cx="9949344" cy="3617365"/>
          </a:xfrm>
        </p:spPr>
        <p:txBody>
          <a:bodyPr>
            <a:normAutofit fontScale="92500" lnSpcReduction="20000"/>
          </a:bodyPr>
          <a:lstStyle/>
          <a:p>
            <a:pPr marL="0" indent="0">
              <a:buNone/>
            </a:pPr>
            <a:r>
              <a:rPr lang="en-US" sz="2600" b="1" dirty="0"/>
              <a:t>Nawaz Sharif's First Term (1990-1993)</a:t>
            </a:r>
          </a:p>
          <a:p>
            <a:pPr marL="0" indent="0">
              <a:buNone/>
            </a:pPr>
            <a:r>
              <a:rPr lang="en-US" dirty="0"/>
              <a:t>   PML won the 1990 elections, installing Nawaz Sharif as Prime Minister, who pursued privatization, economic liberalization, and nuclear ambitions. Tensions with the President  Ghulam Ishaq Khan led to his dismissal in April 1993; interim elections followed after Supreme Court intervention. Sharif's era saw the Shariat Appellate Bench and water-sharing accords among provinces.</a:t>
            </a:r>
          </a:p>
          <a:p>
            <a:pPr marL="0" indent="0">
              <a:buNone/>
            </a:pPr>
            <a:r>
              <a:rPr lang="en-US" sz="2600" b="1" dirty="0"/>
              <a:t>Benazir Bhutto's Second Term (1993-1996)</a:t>
            </a:r>
          </a:p>
          <a:p>
            <a:pPr marL="0" indent="0">
              <a:buNone/>
            </a:pPr>
            <a:r>
              <a:rPr lang="en-US" dirty="0"/>
              <a:t>   Bhutto returned in 1993 elections but grappled with scandals, MQM conflicts, and economic decline. President Farooq Leghari dismissed her in November 1996 via the same amendment, amid family corruption charges. Reforms included women's programs and the Eighth Five-Year Plan, but governance weakened.</a:t>
            </a:r>
          </a:p>
          <a:p>
            <a:endParaRPr lang="en-US" dirty="0"/>
          </a:p>
        </p:txBody>
      </p:sp>
      <p:pic>
        <p:nvPicPr>
          <p:cNvPr id="4" name="Picture 3">
            <a:extLst>
              <a:ext uri="{FF2B5EF4-FFF2-40B4-BE49-F238E27FC236}">
                <a16:creationId xmlns:a16="http://schemas.microsoft.com/office/drawing/2014/main" id="{9A066277-2B77-DE81-FC1C-24CD925732B7}"/>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03966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3A49-8EF2-40C6-C35F-B849D5F97B28}"/>
              </a:ext>
            </a:extLst>
          </p:cNvPr>
          <p:cNvSpPr>
            <a:spLocks noGrp="1"/>
          </p:cNvSpPr>
          <p:nvPr>
            <p:ph type="title"/>
          </p:nvPr>
        </p:nvSpPr>
        <p:spPr/>
        <p:txBody>
          <a:bodyPr>
            <a:normAutofit fontScale="90000"/>
          </a:bodyPr>
          <a:lstStyle/>
          <a:p>
            <a:r>
              <a:rPr lang="en-GB" b="1" dirty="0"/>
              <a:t>Political and Constitutional Phases</a:t>
            </a:r>
            <a:br>
              <a:rPr lang="en-GB" b="1" dirty="0"/>
            </a:br>
            <a:r>
              <a:rPr lang="en-GB" b="1" dirty="0"/>
              <a:t>1988-1999</a:t>
            </a:r>
            <a:endParaRPr lang="en-US" dirty="0"/>
          </a:p>
        </p:txBody>
      </p:sp>
      <p:sp>
        <p:nvSpPr>
          <p:cNvPr id="3" name="Content Placeholder 2">
            <a:extLst>
              <a:ext uri="{FF2B5EF4-FFF2-40B4-BE49-F238E27FC236}">
                <a16:creationId xmlns:a16="http://schemas.microsoft.com/office/drawing/2014/main" id="{324AA7A4-F854-5255-78CA-EBDCF27DF67A}"/>
              </a:ext>
            </a:extLst>
          </p:cNvPr>
          <p:cNvSpPr>
            <a:spLocks noGrp="1"/>
          </p:cNvSpPr>
          <p:nvPr>
            <p:ph idx="1"/>
          </p:nvPr>
        </p:nvSpPr>
        <p:spPr>
          <a:xfrm>
            <a:off x="830510" y="2556932"/>
            <a:ext cx="10419127" cy="3318936"/>
          </a:xfrm>
        </p:spPr>
        <p:txBody>
          <a:bodyPr>
            <a:normAutofit lnSpcReduction="10000"/>
          </a:bodyPr>
          <a:lstStyle/>
          <a:p>
            <a:pPr marL="0" indent="0">
              <a:buNone/>
            </a:pPr>
            <a:r>
              <a:rPr lang="en-US" b="1" dirty="0"/>
              <a:t>Nawaz Sharif’s Second Term (1997-1999)</a:t>
            </a:r>
          </a:p>
          <a:p>
            <a:pPr marL="0" indent="0">
              <a:buNone/>
            </a:pPr>
            <a:r>
              <a:rPr lang="en-US" dirty="0"/>
              <a:t>   Nawaz Sharif's second term as Prime Minister of Pakistan ran from February 17, 1997, to October 12, 1999. His Pakistan Muslim League-Nawaz (PML-N) secured a two-thirds majority in the National Assembly after the 1997 general elections, defeating the Pakistan Peoples Party (PPP). Sharif pursued opposition figures via the Ehtesab Bureau, appointed family loyalists to key posts, and dismissed President Farooq Leghari, replacing him with Muhammad Rafiq Tarar.​ Tensions peaked when Sharif attempted to dismiss Army Chief Pervez Musharraf in 1999, triggering a military coup that ousted him.</a:t>
            </a:r>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26218151-9663-70CA-ED45-CB0DFC6E4E1F}"/>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243090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4CEB-B981-B571-DB77-7082FD21FBBF}"/>
              </a:ext>
            </a:extLst>
          </p:cNvPr>
          <p:cNvSpPr>
            <a:spLocks noGrp="1"/>
          </p:cNvSpPr>
          <p:nvPr>
            <p:ph type="title"/>
          </p:nvPr>
        </p:nvSpPr>
        <p:spPr>
          <a:xfrm>
            <a:off x="654341" y="982132"/>
            <a:ext cx="10863743" cy="1303867"/>
          </a:xfrm>
        </p:spPr>
        <p:txBody>
          <a:bodyPr>
            <a:normAutofit fontScale="90000"/>
          </a:bodyPr>
          <a:lstStyle/>
          <a:p>
            <a:r>
              <a:rPr lang="en-GB" b="1" dirty="0"/>
              <a:t>Political and Constitutional Phases</a:t>
            </a:r>
            <a:br>
              <a:rPr lang="en-GB" b="1" dirty="0"/>
            </a:br>
            <a:r>
              <a:rPr lang="en-GB" b="1" dirty="0"/>
              <a:t>1999- Onward</a:t>
            </a:r>
            <a:endParaRPr lang="en-US" dirty="0"/>
          </a:p>
        </p:txBody>
      </p:sp>
      <p:sp>
        <p:nvSpPr>
          <p:cNvPr id="3" name="Content Placeholder 2">
            <a:extLst>
              <a:ext uri="{FF2B5EF4-FFF2-40B4-BE49-F238E27FC236}">
                <a16:creationId xmlns:a16="http://schemas.microsoft.com/office/drawing/2014/main" id="{80D554CA-C2B2-F3D3-041C-1DF83B6B6183}"/>
              </a:ext>
            </a:extLst>
          </p:cNvPr>
          <p:cNvSpPr>
            <a:spLocks noGrp="1"/>
          </p:cNvSpPr>
          <p:nvPr>
            <p:ph idx="1"/>
          </p:nvPr>
        </p:nvSpPr>
        <p:spPr>
          <a:xfrm>
            <a:off x="813732" y="2441197"/>
            <a:ext cx="10578518" cy="3783434"/>
          </a:xfrm>
        </p:spPr>
        <p:txBody>
          <a:bodyPr>
            <a:normAutofit/>
          </a:bodyPr>
          <a:lstStyle/>
          <a:p>
            <a:pPr marL="0" indent="0">
              <a:buNone/>
            </a:pPr>
            <a:r>
              <a:rPr lang="en-US" sz="3200" dirty="0"/>
              <a:t>   Pakistan's political and constitutional landscape from 1999 onward has been marked by military rule transitioning to hybrid democracy, multiple elections, and key amendments restoring parliamentary powers. This period began with a coup and evolved through phases of controlled civilian governance amid judicial activism and instability.</a:t>
            </a:r>
          </a:p>
        </p:txBody>
      </p:sp>
      <p:pic>
        <p:nvPicPr>
          <p:cNvPr id="4" name="Picture 3">
            <a:extLst>
              <a:ext uri="{FF2B5EF4-FFF2-40B4-BE49-F238E27FC236}">
                <a16:creationId xmlns:a16="http://schemas.microsoft.com/office/drawing/2014/main" id="{8E6797FB-A56F-997D-DFDF-89691E60DDE3}"/>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6818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5FF1-BADF-9EB2-0BBE-24F1FF941BB8}"/>
              </a:ext>
            </a:extLst>
          </p:cNvPr>
          <p:cNvSpPr>
            <a:spLocks noGrp="1"/>
          </p:cNvSpPr>
          <p:nvPr>
            <p:ph type="title"/>
          </p:nvPr>
        </p:nvSpPr>
        <p:spPr/>
        <p:txBody>
          <a:bodyPr>
            <a:normAutofit fontScale="90000"/>
          </a:bodyPr>
          <a:lstStyle/>
          <a:p>
            <a:r>
              <a:rPr lang="en-GB" b="1" dirty="0"/>
              <a:t>Political and Constitutional Phases</a:t>
            </a:r>
            <a:br>
              <a:rPr lang="en-GB" b="1" dirty="0"/>
            </a:br>
            <a:r>
              <a:rPr lang="en-GB" b="1" dirty="0"/>
              <a:t>1999- Onward</a:t>
            </a:r>
            <a:endParaRPr lang="en-US" dirty="0"/>
          </a:p>
        </p:txBody>
      </p:sp>
      <p:sp>
        <p:nvSpPr>
          <p:cNvPr id="3" name="Content Placeholder 2">
            <a:extLst>
              <a:ext uri="{FF2B5EF4-FFF2-40B4-BE49-F238E27FC236}">
                <a16:creationId xmlns:a16="http://schemas.microsoft.com/office/drawing/2014/main" id="{141EC97A-2ED1-6628-546D-C02320B1EABF}"/>
              </a:ext>
            </a:extLst>
          </p:cNvPr>
          <p:cNvSpPr>
            <a:spLocks noGrp="1"/>
          </p:cNvSpPr>
          <p:nvPr>
            <p:ph idx="1"/>
          </p:nvPr>
        </p:nvSpPr>
        <p:spPr/>
        <p:txBody>
          <a:bodyPr>
            <a:normAutofit fontScale="85000" lnSpcReduction="10000"/>
          </a:bodyPr>
          <a:lstStyle/>
          <a:p>
            <a:pPr marL="0" indent="0">
              <a:buNone/>
            </a:pPr>
            <a:r>
              <a:rPr lang="en-US" sz="3300" b="1" dirty="0"/>
              <a:t>Musharraf Era (1999–2008)</a:t>
            </a:r>
          </a:p>
          <a:p>
            <a:pPr marL="0" indent="0">
              <a:buNone/>
            </a:pPr>
            <a:r>
              <a:rPr lang="en-US" dirty="0"/>
              <a:t>   General Pervez Musharraf seized power in a bloodless coup on October 12, 1999, ousting Prime Minister Nawaz Sharif after the Kargil conflict and a plane hijacking incident. The Supreme Court validated the coup in May 2000 under the Provisional Constitution Order, ordering elections by 2002, while Musharraf became president in 2001 and held a controversial referendum in 2002 to extend his term. Elections in 2002 restored a parliament led by PML-Q, with Zafarullah Khan Jamali as PM (replaced by Shaukat Aziz in 2004); the 17th Amendment (2003) legalized Musharraf's Legal Framework Order, balancing military and civilian roles.</a:t>
            </a:r>
          </a:p>
          <a:p>
            <a:pPr marL="0" indent="0">
              <a:buNone/>
            </a:pPr>
            <a:br>
              <a:rPr lang="en-US" dirty="0"/>
            </a:br>
            <a:endParaRPr lang="en-US" dirty="0"/>
          </a:p>
        </p:txBody>
      </p:sp>
      <p:pic>
        <p:nvPicPr>
          <p:cNvPr id="4" name="Picture 3">
            <a:extLst>
              <a:ext uri="{FF2B5EF4-FFF2-40B4-BE49-F238E27FC236}">
                <a16:creationId xmlns:a16="http://schemas.microsoft.com/office/drawing/2014/main" id="{D396FB6A-E2DF-CCDD-D1E0-A5650C7C2C26}"/>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02995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36FD-A769-ADFF-27C4-5F7CDD741B2D}"/>
              </a:ext>
            </a:extLst>
          </p:cNvPr>
          <p:cNvSpPr>
            <a:spLocks noGrp="1"/>
          </p:cNvSpPr>
          <p:nvPr>
            <p:ph type="title"/>
          </p:nvPr>
        </p:nvSpPr>
        <p:spPr/>
        <p:txBody>
          <a:bodyPr>
            <a:normAutofit fontScale="90000"/>
          </a:bodyPr>
          <a:lstStyle/>
          <a:p>
            <a:r>
              <a:rPr lang="en-GB" b="1" dirty="0"/>
              <a:t>Political and Constitutional Phases</a:t>
            </a:r>
            <a:br>
              <a:rPr lang="en-GB" b="1" dirty="0"/>
            </a:br>
            <a:r>
              <a:rPr lang="en-GB" b="1" dirty="0"/>
              <a:t>1999- Onward</a:t>
            </a:r>
            <a:endParaRPr lang="en-US" dirty="0"/>
          </a:p>
        </p:txBody>
      </p:sp>
      <p:sp>
        <p:nvSpPr>
          <p:cNvPr id="3" name="Content Placeholder 2">
            <a:extLst>
              <a:ext uri="{FF2B5EF4-FFF2-40B4-BE49-F238E27FC236}">
                <a16:creationId xmlns:a16="http://schemas.microsoft.com/office/drawing/2014/main" id="{FB726AC8-CE90-1029-8E4A-DFC33AA2A7DB}"/>
              </a:ext>
            </a:extLst>
          </p:cNvPr>
          <p:cNvSpPr>
            <a:spLocks noGrp="1"/>
          </p:cNvSpPr>
          <p:nvPr>
            <p:ph idx="1"/>
          </p:nvPr>
        </p:nvSpPr>
        <p:spPr/>
        <p:txBody>
          <a:bodyPr>
            <a:normAutofit fontScale="92500"/>
          </a:bodyPr>
          <a:lstStyle/>
          <a:p>
            <a:pPr marL="0" indent="0">
              <a:buNone/>
            </a:pPr>
            <a:r>
              <a:rPr lang="en-US" sz="2800" b="1" dirty="0"/>
              <a:t>Democratic Transition (2008–2018)</a:t>
            </a:r>
          </a:p>
          <a:p>
            <a:pPr marL="0" indent="0">
              <a:buNone/>
            </a:pPr>
            <a:r>
              <a:rPr lang="en-US" dirty="0"/>
              <a:t>Musharraf resigned in August 2008 amid impeachment threats, paving the way for Asif Ali Zardari (PPP) as president after elections. The 18th Amendment (2010) was pivotal, stripping the president of powers to dissolve parliament (held by Zia and Musharraf), devolving authority to provinces, and strengthening the PM's role, shifting to a parliamentary system. PPP completed its term in 2013 (first full civilian tenure), followed by PML-N's Nawaz Sharif winning elections; his 2017 disqualification by the Supreme Court over Panama Papers led to Shahid Khaqan Abbasi as interim PM.</a:t>
            </a:r>
          </a:p>
          <a:p>
            <a:endParaRPr lang="en-US" dirty="0"/>
          </a:p>
        </p:txBody>
      </p:sp>
      <p:pic>
        <p:nvPicPr>
          <p:cNvPr id="4" name="Picture 3">
            <a:extLst>
              <a:ext uri="{FF2B5EF4-FFF2-40B4-BE49-F238E27FC236}">
                <a16:creationId xmlns:a16="http://schemas.microsoft.com/office/drawing/2014/main" id="{AE79D266-BF5C-26F3-2234-1007647A911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19549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2977-C573-66AF-9671-3B894023F28B}"/>
              </a:ext>
            </a:extLst>
          </p:cNvPr>
          <p:cNvSpPr>
            <a:spLocks noGrp="1"/>
          </p:cNvSpPr>
          <p:nvPr>
            <p:ph type="title"/>
          </p:nvPr>
        </p:nvSpPr>
        <p:spPr/>
        <p:txBody>
          <a:bodyPr>
            <a:normAutofit fontScale="90000"/>
          </a:bodyPr>
          <a:lstStyle/>
          <a:p>
            <a:r>
              <a:rPr lang="en-GB" b="1" dirty="0"/>
              <a:t>Political and Constitutional Phases</a:t>
            </a:r>
            <a:br>
              <a:rPr lang="en-GB" b="1" dirty="0"/>
            </a:br>
            <a:r>
              <a:rPr lang="en-GB" b="1" dirty="0"/>
              <a:t>1999- Onward</a:t>
            </a:r>
            <a:endParaRPr lang="en-US" dirty="0"/>
          </a:p>
        </p:txBody>
      </p:sp>
      <p:sp>
        <p:nvSpPr>
          <p:cNvPr id="3" name="Content Placeholder 2">
            <a:extLst>
              <a:ext uri="{FF2B5EF4-FFF2-40B4-BE49-F238E27FC236}">
                <a16:creationId xmlns:a16="http://schemas.microsoft.com/office/drawing/2014/main" id="{06076280-599A-68DC-D6DD-91B5A2272456}"/>
              </a:ext>
            </a:extLst>
          </p:cNvPr>
          <p:cNvSpPr>
            <a:spLocks noGrp="1"/>
          </p:cNvSpPr>
          <p:nvPr>
            <p:ph idx="1"/>
          </p:nvPr>
        </p:nvSpPr>
        <p:spPr/>
        <p:txBody>
          <a:bodyPr/>
          <a:lstStyle/>
          <a:p>
            <a:pPr marL="0" indent="0">
              <a:buNone/>
            </a:pPr>
            <a:r>
              <a:rPr lang="en-US" sz="3200" b="1" dirty="0"/>
              <a:t>Imran Khan Phase (2018–2022)</a:t>
            </a:r>
          </a:p>
          <a:p>
            <a:pPr marL="0" indent="0">
              <a:buNone/>
            </a:pPr>
            <a:r>
              <a:rPr lang="en-US" dirty="0"/>
              <a:t>   PTI's Imran Khan won the 2018 elections amid rigging allegations, becoming PM with a plurality; he focused on anti-corruption and welfare but faced economic woes and opposition. A no-confidence vote ousted him in April 2022, installing Shehbaz Sharif (PML-N-led coalition) as PM; Khan's PTI protested amid inflation and floods.</a:t>
            </a:r>
          </a:p>
          <a:p>
            <a:endParaRPr lang="en-US" dirty="0"/>
          </a:p>
        </p:txBody>
      </p:sp>
      <p:pic>
        <p:nvPicPr>
          <p:cNvPr id="4" name="Picture 3">
            <a:extLst>
              <a:ext uri="{FF2B5EF4-FFF2-40B4-BE49-F238E27FC236}">
                <a16:creationId xmlns:a16="http://schemas.microsoft.com/office/drawing/2014/main" id="{3B2FD0C8-DDA3-6EE5-2898-83C3CA91F4A2}"/>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0967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1F6A-C7EA-4F10-FDB7-C1A835B4E0C0}"/>
              </a:ext>
            </a:extLst>
          </p:cNvPr>
          <p:cNvSpPr>
            <a:spLocks noGrp="1"/>
          </p:cNvSpPr>
          <p:nvPr>
            <p:ph type="title"/>
          </p:nvPr>
        </p:nvSpPr>
        <p:spPr/>
        <p:txBody>
          <a:bodyPr>
            <a:normAutofit fontScale="90000"/>
          </a:bodyPr>
          <a:lstStyle/>
          <a:p>
            <a:r>
              <a:rPr lang="en-GB" b="1" dirty="0"/>
              <a:t>Political and Constitutional Phases</a:t>
            </a:r>
            <a:br>
              <a:rPr lang="en-GB" b="1" dirty="0"/>
            </a:br>
            <a:r>
              <a:rPr lang="en-GB" b="1" dirty="0"/>
              <a:t>1999- Onward</a:t>
            </a:r>
            <a:endParaRPr lang="en-US" dirty="0"/>
          </a:p>
        </p:txBody>
      </p:sp>
      <p:sp>
        <p:nvSpPr>
          <p:cNvPr id="3" name="Content Placeholder 2">
            <a:extLst>
              <a:ext uri="{FF2B5EF4-FFF2-40B4-BE49-F238E27FC236}">
                <a16:creationId xmlns:a16="http://schemas.microsoft.com/office/drawing/2014/main" id="{BACCBF56-914D-07EB-F6C9-1CBB6AF276DD}"/>
              </a:ext>
            </a:extLst>
          </p:cNvPr>
          <p:cNvSpPr>
            <a:spLocks noGrp="1"/>
          </p:cNvSpPr>
          <p:nvPr>
            <p:ph idx="1"/>
          </p:nvPr>
        </p:nvSpPr>
        <p:spPr/>
        <p:txBody>
          <a:bodyPr>
            <a:normAutofit lnSpcReduction="10000"/>
          </a:bodyPr>
          <a:lstStyle/>
          <a:p>
            <a:pPr marL="0" indent="0">
              <a:buNone/>
            </a:pPr>
            <a:r>
              <a:rPr lang="en-US" sz="3200" b="1" dirty="0"/>
              <a:t>Recent Developments (2022–2026)</a:t>
            </a:r>
          </a:p>
          <a:p>
            <a:pPr marL="0" indent="0">
              <a:buNone/>
            </a:pPr>
            <a:r>
              <a:rPr lang="en-US" dirty="0"/>
              <a:t>   Elections in February 2024 saw PTI-backed independents win the most seats, but PML-N and PPP formed a coalition government with Shehbaz Sharif as PM again, amid controversy over rigging and delays. Constitutional tensions persist with judicial interventions, 26th Amendment (2024) reforms to judicial appointments enhancing parliamentary oversight, and ongoing PTI-military friction as of early 2026. President Asif Ali Zardari was re-elected in 2024, maintaining a fragile hybrid system.</a:t>
            </a:r>
          </a:p>
          <a:p>
            <a:endParaRPr lang="en-US" dirty="0"/>
          </a:p>
        </p:txBody>
      </p:sp>
      <p:pic>
        <p:nvPicPr>
          <p:cNvPr id="4" name="Picture 3">
            <a:extLst>
              <a:ext uri="{FF2B5EF4-FFF2-40B4-BE49-F238E27FC236}">
                <a16:creationId xmlns:a16="http://schemas.microsoft.com/office/drawing/2014/main" id="{2105F6AA-3EBF-6FD0-354D-911A968A1CC6}"/>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93117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5CA8-6D5E-D42C-50B1-2160653EB9A0}"/>
              </a:ext>
            </a:extLst>
          </p:cNvPr>
          <p:cNvSpPr>
            <a:spLocks noGrp="1"/>
          </p:cNvSpPr>
          <p:nvPr>
            <p:ph type="title"/>
          </p:nvPr>
        </p:nvSpPr>
        <p:spPr/>
        <p:txBody>
          <a:bodyPr>
            <a:normAutofit fontScale="90000"/>
          </a:bodyPr>
          <a:lstStyle/>
          <a:p>
            <a:r>
              <a:rPr lang="en-US" dirty="0"/>
              <a:t>List of Governor-Generals of Pakistan</a:t>
            </a:r>
            <a:br>
              <a:rPr lang="en-US" dirty="0"/>
            </a:br>
            <a:endParaRPr lang="en-US" dirty="0"/>
          </a:p>
        </p:txBody>
      </p:sp>
      <p:graphicFrame>
        <p:nvGraphicFramePr>
          <p:cNvPr id="9" name="Content Placeholder 8">
            <a:extLst>
              <a:ext uri="{FF2B5EF4-FFF2-40B4-BE49-F238E27FC236}">
                <a16:creationId xmlns:a16="http://schemas.microsoft.com/office/drawing/2014/main" id="{55A06A33-F3B0-228D-2D18-279F543F16FC}"/>
              </a:ext>
            </a:extLst>
          </p:cNvPr>
          <p:cNvGraphicFramePr>
            <a:graphicFrameLocks noGrp="1"/>
          </p:cNvGraphicFramePr>
          <p:nvPr>
            <p:ph idx="1"/>
            <p:extLst>
              <p:ext uri="{D42A27DB-BD31-4B8C-83A1-F6EECF244321}">
                <p14:modId xmlns:p14="http://schemas.microsoft.com/office/powerpoint/2010/main" val="4269987199"/>
              </p:ext>
            </p:extLst>
          </p:nvPr>
        </p:nvGraphicFramePr>
        <p:xfrm>
          <a:off x="998290" y="2557462"/>
          <a:ext cx="10125512" cy="3488084"/>
        </p:xfrm>
        <a:graphic>
          <a:graphicData uri="http://schemas.openxmlformats.org/drawingml/2006/table">
            <a:tbl>
              <a:tblPr firstRow="1" bandRow="1">
                <a:tableStyleId>{5C22544A-7EE6-4342-B048-85BDC9FD1C3A}</a:tableStyleId>
              </a:tblPr>
              <a:tblGrid>
                <a:gridCol w="562062">
                  <a:extLst>
                    <a:ext uri="{9D8B030D-6E8A-4147-A177-3AD203B41FA5}">
                      <a16:colId xmlns:a16="http://schemas.microsoft.com/office/drawing/2014/main" val="2047017599"/>
                    </a:ext>
                  </a:extLst>
                </a:gridCol>
                <a:gridCol w="2550254">
                  <a:extLst>
                    <a:ext uri="{9D8B030D-6E8A-4147-A177-3AD203B41FA5}">
                      <a16:colId xmlns:a16="http://schemas.microsoft.com/office/drawing/2014/main" val="76327457"/>
                    </a:ext>
                  </a:extLst>
                </a:gridCol>
                <a:gridCol w="3565321">
                  <a:extLst>
                    <a:ext uri="{9D8B030D-6E8A-4147-A177-3AD203B41FA5}">
                      <a16:colId xmlns:a16="http://schemas.microsoft.com/office/drawing/2014/main" val="3115360397"/>
                    </a:ext>
                  </a:extLst>
                </a:gridCol>
                <a:gridCol w="3447875">
                  <a:extLst>
                    <a:ext uri="{9D8B030D-6E8A-4147-A177-3AD203B41FA5}">
                      <a16:colId xmlns:a16="http://schemas.microsoft.com/office/drawing/2014/main" val="2998215202"/>
                    </a:ext>
                  </a:extLst>
                </a:gridCol>
              </a:tblGrid>
              <a:tr h="638744">
                <a:tc>
                  <a:txBody>
                    <a:bodyPr/>
                    <a:lstStyle/>
                    <a:p>
                      <a:pPr algn="l" fontAlgn="b" latinLnBrk="0">
                        <a:buNone/>
                      </a:pPr>
                      <a:r>
                        <a:rPr lang="en-US" b="1" dirty="0">
                          <a:effectLst/>
                        </a:rPr>
                        <a:t>No.</a:t>
                      </a:r>
                    </a:p>
                  </a:txBody>
                  <a:tcPr marL="76200" marR="76200" marT="76200" marB="76200" anchor="b"/>
                </a:tc>
                <a:tc>
                  <a:txBody>
                    <a:bodyPr/>
                    <a:lstStyle/>
                    <a:p>
                      <a:pPr algn="l" fontAlgn="b" latinLnBrk="0">
                        <a:buNone/>
                      </a:pPr>
                      <a:r>
                        <a:rPr lang="en-US" b="1">
                          <a:effectLst/>
                        </a:rPr>
                        <a:t>Name</a:t>
                      </a:r>
                    </a:p>
                  </a:txBody>
                  <a:tcPr marL="76200" marR="76200" marT="76200" marB="76200" anchor="b"/>
                </a:tc>
                <a:tc>
                  <a:txBody>
                    <a:bodyPr/>
                    <a:lstStyle/>
                    <a:p>
                      <a:pPr algn="l" fontAlgn="b" latinLnBrk="0">
                        <a:buNone/>
                      </a:pPr>
                      <a:r>
                        <a:rPr lang="en-US" b="1">
                          <a:effectLst/>
                        </a:rPr>
                        <a:t>Term in Office</a:t>
                      </a:r>
                    </a:p>
                  </a:txBody>
                  <a:tcPr marL="76200" marR="76200" marT="76200" marB="76200" anchor="b"/>
                </a:tc>
                <a:tc>
                  <a:txBody>
                    <a:bodyPr/>
                    <a:lstStyle/>
                    <a:p>
                      <a:pPr algn="l" fontAlgn="b" latinLnBrk="0">
                        <a:buNone/>
                      </a:pPr>
                      <a:r>
                        <a:rPr lang="en-US" b="1">
                          <a:effectLst/>
                        </a:rPr>
                        <a:t>Notes </a:t>
                      </a:r>
                    </a:p>
                  </a:txBody>
                  <a:tcPr marL="76200" marR="76200" marT="76200" marB="76200" anchor="b"/>
                </a:tc>
                <a:extLst>
                  <a:ext uri="{0D108BD9-81ED-4DB2-BD59-A6C34878D82A}">
                    <a16:rowId xmlns:a16="http://schemas.microsoft.com/office/drawing/2014/main" val="3341825085"/>
                  </a:ext>
                </a:extLst>
              </a:tr>
              <a:tr h="615902">
                <a:tc>
                  <a:txBody>
                    <a:bodyPr/>
                    <a:lstStyle/>
                    <a:p>
                      <a:pPr fontAlgn="base" latinLnBrk="0">
                        <a:buNone/>
                      </a:pPr>
                      <a:r>
                        <a:rPr lang="en-US" dirty="0">
                          <a:effectLst/>
                        </a:rPr>
                        <a:t>1</a:t>
                      </a:r>
                    </a:p>
                  </a:txBody>
                  <a:tcPr marL="76200" marR="76200" anchor="ctr"/>
                </a:tc>
                <a:tc>
                  <a:txBody>
                    <a:bodyPr/>
                    <a:lstStyle/>
                    <a:p>
                      <a:pPr fontAlgn="base" latinLnBrk="0">
                        <a:buNone/>
                      </a:pPr>
                      <a:r>
                        <a:rPr lang="en-US" sz="1600" dirty="0">
                          <a:effectLst/>
                        </a:rPr>
                        <a:t>Muhammad Ali Jinnah</a:t>
                      </a:r>
                    </a:p>
                  </a:txBody>
                  <a:tcPr marL="76200" marR="76200" anchor="ctr"/>
                </a:tc>
                <a:tc>
                  <a:txBody>
                    <a:bodyPr/>
                    <a:lstStyle/>
                    <a:p>
                      <a:pPr fontAlgn="base" latinLnBrk="0">
                        <a:buNone/>
                      </a:pPr>
                      <a:r>
                        <a:rPr lang="en-US" sz="1600">
                          <a:effectLst/>
                        </a:rPr>
                        <a:t>14 August 1947 – 11 September 1948</a:t>
                      </a:r>
                    </a:p>
                  </a:txBody>
                  <a:tcPr marL="76200" marR="76200" anchor="ctr"/>
                </a:tc>
                <a:tc>
                  <a:txBody>
                    <a:bodyPr/>
                    <a:lstStyle/>
                    <a:p>
                      <a:pPr fontAlgn="base" latinLnBrk="0">
                        <a:buNone/>
                      </a:pPr>
                      <a:r>
                        <a:rPr lang="en-US" sz="1600" dirty="0">
                          <a:effectLst/>
                        </a:rPr>
                        <a:t>Quaid-e-Azam; first and inaugural holder; died in office.</a:t>
                      </a:r>
                    </a:p>
                  </a:txBody>
                  <a:tcPr marL="76200" marR="76200" anchor="ctr"/>
                </a:tc>
                <a:extLst>
                  <a:ext uri="{0D108BD9-81ED-4DB2-BD59-A6C34878D82A}">
                    <a16:rowId xmlns:a16="http://schemas.microsoft.com/office/drawing/2014/main" val="1638210255"/>
                  </a:ext>
                </a:extLst>
              </a:tr>
              <a:tr h="0">
                <a:tc>
                  <a:txBody>
                    <a:bodyPr/>
                    <a:lstStyle/>
                    <a:p>
                      <a:pPr fontAlgn="base" latinLnBrk="0">
                        <a:buNone/>
                      </a:pPr>
                      <a:r>
                        <a:rPr lang="en-US" dirty="0">
                          <a:effectLst/>
                        </a:rPr>
                        <a:t>2</a:t>
                      </a:r>
                    </a:p>
                  </a:txBody>
                  <a:tcPr marL="76200" marR="76200" anchor="ctr"/>
                </a:tc>
                <a:tc>
                  <a:txBody>
                    <a:bodyPr/>
                    <a:lstStyle/>
                    <a:p>
                      <a:pPr fontAlgn="base" latinLnBrk="0">
                        <a:buNone/>
                      </a:pPr>
                      <a:r>
                        <a:rPr lang="en-US" sz="1600" dirty="0">
                          <a:effectLst/>
                        </a:rPr>
                        <a:t>Khawaja Nazimuddin</a:t>
                      </a:r>
                    </a:p>
                  </a:txBody>
                  <a:tcPr marL="76200" marR="76200" anchor="ctr"/>
                </a:tc>
                <a:tc>
                  <a:txBody>
                    <a:bodyPr/>
                    <a:lstStyle/>
                    <a:p>
                      <a:pPr fontAlgn="base" latinLnBrk="0">
                        <a:buNone/>
                      </a:pPr>
                      <a:r>
                        <a:rPr lang="en-US" sz="1600" dirty="0">
                          <a:effectLst/>
                        </a:rPr>
                        <a:t>14 September 1948 – 17 October 1951</a:t>
                      </a:r>
                    </a:p>
                  </a:txBody>
                  <a:tcPr marL="76200" marR="76200" anchor="ctr"/>
                </a:tc>
                <a:tc>
                  <a:txBody>
                    <a:bodyPr/>
                    <a:lstStyle/>
                    <a:p>
                      <a:pPr fontAlgn="base" latinLnBrk="0">
                        <a:buNone/>
                      </a:pPr>
                      <a:r>
                        <a:rPr lang="en-US" sz="1600" dirty="0">
                          <a:effectLst/>
                        </a:rPr>
                        <a:t>Served under George VI; later became Pakistan's second Prime Minister.</a:t>
                      </a:r>
                    </a:p>
                  </a:txBody>
                  <a:tcPr marL="76200" marR="76200" anchor="ctr"/>
                </a:tc>
                <a:extLst>
                  <a:ext uri="{0D108BD9-81ED-4DB2-BD59-A6C34878D82A}">
                    <a16:rowId xmlns:a16="http://schemas.microsoft.com/office/drawing/2014/main" val="2118291441"/>
                  </a:ext>
                </a:extLst>
              </a:tr>
              <a:tr h="680395">
                <a:tc>
                  <a:txBody>
                    <a:bodyPr/>
                    <a:lstStyle/>
                    <a:p>
                      <a:pPr fontAlgn="base" latinLnBrk="0">
                        <a:buNone/>
                      </a:pPr>
                      <a:r>
                        <a:rPr lang="en-US" dirty="0">
                          <a:effectLst/>
                        </a:rPr>
                        <a:t>3</a:t>
                      </a:r>
                    </a:p>
                  </a:txBody>
                  <a:tcPr marL="76200" marR="76200" anchor="ctr"/>
                </a:tc>
                <a:tc>
                  <a:txBody>
                    <a:bodyPr/>
                    <a:lstStyle/>
                    <a:p>
                      <a:pPr fontAlgn="base" latinLnBrk="0">
                        <a:buNone/>
                      </a:pPr>
                      <a:r>
                        <a:rPr lang="en-US" sz="1600" dirty="0">
                          <a:effectLst/>
                        </a:rPr>
                        <a:t>Ghulam Muhammad</a:t>
                      </a:r>
                    </a:p>
                  </a:txBody>
                  <a:tcPr marL="76200" marR="76200" anchor="ctr"/>
                </a:tc>
                <a:tc>
                  <a:txBody>
                    <a:bodyPr/>
                    <a:lstStyle/>
                    <a:p>
                      <a:pPr fontAlgn="base" latinLnBrk="0">
                        <a:buNone/>
                      </a:pPr>
                      <a:r>
                        <a:rPr lang="en-US" sz="1600">
                          <a:effectLst/>
                        </a:rPr>
                        <a:t>17 October 1951 – 7 August 1955</a:t>
                      </a:r>
                    </a:p>
                  </a:txBody>
                  <a:tcPr marL="76200" marR="76200" anchor="ctr"/>
                </a:tc>
                <a:tc>
                  <a:txBody>
                    <a:bodyPr/>
                    <a:lstStyle/>
                    <a:p>
                      <a:pPr fontAlgn="base" latinLnBrk="0">
                        <a:buNone/>
                      </a:pPr>
                      <a:r>
                        <a:rPr lang="en-US" sz="1600" dirty="0">
                          <a:effectLst/>
                        </a:rPr>
                        <a:t>Finance expert; dismissed PM Nazimuddin in 1953; served under Elizabeth II from 1952.</a:t>
                      </a:r>
                    </a:p>
                  </a:txBody>
                  <a:tcPr marL="76200" marR="76200" anchor="ctr"/>
                </a:tc>
                <a:extLst>
                  <a:ext uri="{0D108BD9-81ED-4DB2-BD59-A6C34878D82A}">
                    <a16:rowId xmlns:a16="http://schemas.microsoft.com/office/drawing/2014/main" val="1514847383"/>
                  </a:ext>
                </a:extLst>
              </a:tr>
              <a:tr h="831358">
                <a:tc>
                  <a:txBody>
                    <a:bodyPr/>
                    <a:lstStyle/>
                    <a:p>
                      <a:pPr fontAlgn="base" latinLnBrk="0">
                        <a:buNone/>
                      </a:pPr>
                      <a:r>
                        <a:rPr lang="en-US" dirty="0">
                          <a:effectLst/>
                        </a:rPr>
                        <a:t>4</a:t>
                      </a:r>
                    </a:p>
                  </a:txBody>
                  <a:tcPr marL="76200" marR="76200" anchor="ctr"/>
                </a:tc>
                <a:tc>
                  <a:txBody>
                    <a:bodyPr/>
                    <a:lstStyle/>
                    <a:p>
                      <a:pPr fontAlgn="base" latinLnBrk="0">
                        <a:buNone/>
                      </a:pPr>
                      <a:r>
                        <a:rPr lang="en-US" sz="1600" dirty="0">
                          <a:effectLst/>
                        </a:rPr>
                        <a:t>Iskander Mirza</a:t>
                      </a:r>
                    </a:p>
                  </a:txBody>
                  <a:tcPr marL="76200" marR="76200" anchor="ctr"/>
                </a:tc>
                <a:tc>
                  <a:txBody>
                    <a:bodyPr/>
                    <a:lstStyle/>
                    <a:p>
                      <a:pPr fontAlgn="base" latinLnBrk="0">
                        <a:buNone/>
                      </a:pPr>
                      <a:r>
                        <a:rPr lang="en-US" sz="1600" dirty="0">
                          <a:effectLst/>
                        </a:rPr>
                        <a:t>7 August 1955 – 23 March 1956 (acting until 6 October 1955)</a:t>
                      </a:r>
                    </a:p>
                  </a:txBody>
                  <a:tcPr marL="76200" marR="76200" anchor="ctr"/>
                </a:tc>
                <a:tc>
                  <a:txBody>
                    <a:bodyPr/>
                    <a:lstStyle/>
                    <a:p>
                      <a:pPr fontAlgn="base" latinLnBrk="0">
                        <a:buNone/>
                      </a:pPr>
                      <a:r>
                        <a:rPr lang="en-US" sz="1600" dirty="0">
                          <a:effectLst/>
                        </a:rPr>
                        <a:t>Last Governor-General; became first President after 1956 Constitution ​.</a:t>
                      </a:r>
                    </a:p>
                  </a:txBody>
                  <a:tcPr marL="76200" marR="76200" anchor="ctr"/>
                </a:tc>
                <a:extLst>
                  <a:ext uri="{0D108BD9-81ED-4DB2-BD59-A6C34878D82A}">
                    <a16:rowId xmlns:a16="http://schemas.microsoft.com/office/drawing/2014/main" val="2728263401"/>
                  </a:ext>
                </a:extLst>
              </a:tr>
            </a:tbl>
          </a:graphicData>
        </a:graphic>
      </p:graphicFrame>
      <p:pic>
        <p:nvPicPr>
          <p:cNvPr id="10" name="Picture 9">
            <a:extLst>
              <a:ext uri="{FF2B5EF4-FFF2-40B4-BE49-F238E27FC236}">
                <a16:creationId xmlns:a16="http://schemas.microsoft.com/office/drawing/2014/main" id="{C1F26F71-5A2E-4444-1FF9-F37DF09C97A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59865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9F6F-B200-6B94-13C6-BD60A71943DE}"/>
              </a:ext>
            </a:extLst>
          </p:cNvPr>
          <p:cNvSpPr>
            <a:spLocks noGrp="1"/>
          </p:cNvSpPr>
          <p:nvPr>
            <p:ph type="title"/>
          </p:nvPr>
        </p:nvSpPr>
        <p:spPr/>
        <p:txBody>
          <a:bodyPr>
            <a:normAutofit fontScale="90000"/>
          </a:bodyPr>
          <a:lstStyle/>
          <a:p>
            <a:r>
              <a:rPr lang="en-GB" dirty="0"/>
              <a:t>LIST OF PRIMEMINISTEERS OF PAKISTAN</a:t>
            </a:r>
            <a:endParaRPr lang="en-US" dirty="0"/>
          </a:p>
        </p:txBody>
      </p:sp>
      <p:graphicFrame>
        <p:nvGraphicFramePr>
          <p:cNvPr id="7" name="Content Placeholder 6">
            <a:extLst>
              <a:ext uri="{FF2B5EF4-FFF2-40B4-BE49-F238E27FC236}">
                <a16:creationId xmlns:a16="http://schemas.microsoft.com/office/drawing/2014/main" id="{6C89FA3A-7735-8380-2D2D-917A86BF082A}"/>
              </a:ext>
            </a:extLst>
          </p:cNvPr>
          <p:cNvGraphicFramePr>
            <a:graphicFrameLocks noGrp="1"/>
          </p:cNvGraphicFramePr>
          <p:nvPr>
            <p:ph idx="1"/>
            <p:extLst>
              <p:ext uri="{D42A27DB-BD31-4B8C-83A1-F6EECF244321}">
                <p14:modId xmlns:p14="http://schemas.microsoft.com/office/powerpoint/2010/main" val="3164338870"/>
              </p:ext>
            </p:extLst>
          </p:nvPr>
        </p:nvGraphicFramePr>
        <p:xfrm>
          <a:off x="1174459" y="2189527"/>
          <a:ext cx="9857064" cy="4018330"/>
        </p:xfrm>
        <a:graphic>
          <a:graphicData uri="http://schemas.openxmlformats.org/drawingml/2006/table">
            <a:tbl>
              <a:tblPr firstRow="1" bandRow="1">
                <a:tableStyleId>{5C22544A-7EE6-4342-B048-85BDC9FD1C3A}</a:tableStyleId>
              </a:tblPr>
              <a:tblGrid>
                <a:gridCol w="866280">
                  <a:extLst>
                    <a:ext uri="{9D8B030D-6E8A-4147-A177-3AD203B41FA5}">
                      <a16:colId xmlns:a16="http://schemas.microsoft.com/office/drawing/2014/main" val="3241500359"/>
                    </a:ext>
                  </a:extLst>
                </a:gridCol>
                <a:gridCol w="2618215">
                  <a:extLst>
                    <a:ext uri="{9D8B030D-6E8A-4147-A177-3AD203B41FA5}">
                      <a16:colId xmlns:a16="http://schemas.microsoft.com/office/drawing/2014/main" val="29989937"/>
                    </a:ext>
                  </a:extLst>
                </a:gridCol>
                <a:gridCol w="3908303">
                  <a:extLst>
                    <a:ext uri="{9D8B030D-6E8A-4147-A177-3AD203B41FA5}">
                      <a16:colId xmlns:a16="http://schemas.microsoft.com/office/drawing/2014/main" val="1878460279"/>
                    </a:ext>
                  </a:extLst>
                </a:gridCol>
                <a:gridCol w="2464266">
                  <a:extLst>
                    <a:ext uri="{9D8B030D-6E8A-4147-A177-3AD203B41FA5}">
                      <a16:colId xmlns:a16="http://schemas.microsoft.com/office/drawing/2014/main" val="793221395"/>
                    </a:ext>
                  </a:extLst>
                </a:gridCol>
              </a:tblGrid>
              <a:tr h="377178">
                <a:tc>
                  <a:txBody>
                    <a:bodyPr/>
                    <a:lstStyle/>
                    <a:p>
                      <a:pPr algn="l" fontAlgn="b" latinLnBrk="0">
                        <a:buNone/>
                      </a:pPr>
                      <a:r>
                        <a:rPr lang="en-US" sz="1400" b="1" dirty="0">
                          <a:effectLst/>
                        </a:rPr>
                        <a:t>No.</a:t>
                      </a:r>
                    </a:p>
                  </a:txBody>
                  <a:tcPr marL="76200" marR="76200" marT="76200" marB="76200" anchor="b"/>
                </a:tc>
                <a:tc>
                  <a:txBody>
                    <a:bodyPr/>
                    <a:lstStyle/>
                    <a:p>
                      <a:pPr algn="l" fontAlgn="b" latinLnBrk="0">
                        <a:buNone/>
                      </a:pPr>
                      <a:r>
                        <a:rPr lang="en-US" sz="1400" b="1" dirty="0">
                          <a:effectLst/>
                        </a:rPr>
                        <a:t>Name</a:t>
                      </a:r>
                    </a:p>
                  </a:txBody>
                  <a:tcPr marL="76200" marR="76200" marT="76200" marB="76200" anchor="b"/>
                </a:tc>
                <a:tc>
                  <a:txBody>
                    <a:bodyPr/>
                    <a:lstStyle/>
                    <a:p>
                      <a:pPr algn="l" fontAlgn="b" latinLnBrk="0">
                        <a:buNone/>
                      </a:pPr>
                      <a:r>
                        <a:rPr lang="en-US" sz="1400" b="1" dirty="0">
                          <a:effectLst/>
                        </a:rPr>
                        <a:t>Term in Office</a:t>
                      </a:r>
                    </a:p>
                  </a:txBody>
                  <a:tcPr marL="76200" marR="76200" marT="76200" marB="76200" anchor="b"/>
                </a:tc>
                <a:tc>
                  <a:txBody>
                    <a:bodyPr/>
                    <a:lstStyle/>
                    <a:p>
                      <a:pPr algn="l" fontAlgn="b" latinLnBrk="0">
                        <a:buNone/>
                      </a:pPr>
                      <a:r>
                        <a:rPr lang="en-GB" sz="1400" b="1" dirty="0">
                          <a:effectLst/>
                        </a:rPr>
                        <a:t>Tenure</a:t>
                      </a:r>
                      <a:endParaRPr lang="en-US" sz="1400" b="1" dirty="0">
                        <a:effectLst/>
                      </a:endParaRPr>
                    </a:p>
                  </a:txBody>
                  <a:tcPr marL="76200" marR="76200" marT="76200" marB="76200" anchor="b"/>
                </a:tc>
                <a:extLst>
                  <a:ext uri="{0D108BD9-81ED-4DB2-BD59-A6C34878D82A}">
                    <a16:rowId xmlns:a16="http://schemas.microsoft.com/office/drawing/2014/main" val="3649295018"/>
                  </a:ext>
                </a:extLst>
              </a:tr>
              <a:tr h="377178">
                <a:tc>
                  <a:txBody>
                    <a:bodyPr/>
                    <a:lstStyle/>
                    <a:p>
                      <a:pPr fontAlgn="base" latinLnBrk="0">
                        <a:buNone/>
                      </a:pPr>
                      <a:r>
                        <a:rPr lang="en-US" sz="1400">
                          <a:effectLst/>
                        </a:rPr>
                        <a:t>1</a:t>
                      </a:r>
                    </a:p>
                  </a:txBody>
                  <a:tcPr marL="76200" marR="76200" anchor="ctr"/>
                </a:tc>
                <a:tc>
                  <a:txBody>
                    <a:bodyPr/>
                    <a:lstStyle/>
                    <a:p>
                      <a:pPr fontAlgn="base" latinLnBrk="0">
                        <a:buNone/>
                      </a:pPr>
                      <a:r>
                        <a:rPr lang="en-US" sz="1400" dirty="0">
                          <a:effectLst/>
                        </a:rPr>
                        <a:t>Liaquat Ali Khan</a:t>
                      </a:r>
                    </a:p>
                  </a:txBody>
                  <a:tcPr marL="76200" marR="76200" anchor="ctr"/>
                </a:tc>
                <a:tc>
                  <a:txBody>
                    <a:bodyPr/>
                    <a:lstStyle/>
                    <a:p>
                      <a:pPr fontAlgn="base" latinLnBrk="0">
                        <a:buNone/>
                      </a:pPr>
                      <a:r>
                        <a:rPr lang="en-US" sz="1400" dirty="0">
                          <a:effectLst/>
                        </a:rPr>
                        <a:t>15 Aug 1947 – 16 Oct 1951</a:t>
                      </a:r>
                    </a:p>
                  </a:txBody>
                  <a:tcPr marL="76200" marR="76200" anchor="ctr"/>
                </a:tc>
                <a:tc>
                  <a:txBody>
                    <a:bodyPr/>
                    <a:lstStyle/>
                    <a:p>
                      <a:pPr fontAlgn="base" latinLnBrk="0">
                        <a:buNone/>
                      </a:pPr>
                      <a:r>
                        <a:rPr lang="en-GB" sz="1400" dirty="0">
                          <a:effectLst/>
                        </a:rPr>
                        <a:t>4 years – 63 days</a:t>
                      </a:r>
                      <a:endParaRPr lang="en-US" sz="1400" dirty="0">
                        <a:effectLst/>
                      </a:endParaRPr>
                    </a:p>
                  </a:txBody>
                  <a:tcPr marL="76200" marR="76200" anchor="ctr"/>
                </a:tc>
                <a:extLst>
                  <a:ext uri="{0D108BD9-81ED-4DB2-BD59-A6C34878D82A}">
                    <a16:rowId xmlns:a16="http://schemas.microsoft.com/office/drawing/2014/main" val="553979697"/>
                  </a:ext>
                </a:extLst>
              </a:tr>
              <a:tr h="377178">
                <a:tc>
                  <a:txBody>
                    <a:bodyPr/>
                    <a:lstStyle/>
                    <a:p>
                      <a:pPr fontAlgn="base" latinLnBrk="0">
                        <a:buNone/>
                      </a:pPr>
                      <a:r>
                        <a:rPr lang="en-US" sz="1400">
                          <a:effectLst/>
                        </a:rPr>
                        <a:t>2</a:t>
                      </a:r>
                    </a:p>
                  </a:txBody>
                  <a:tcPr marL="76200" marR="76200" anchor="ctr"/>
                </a:tc>
                <a:tc>
                  <a:txBody>
                    <a:bodyPr/>
                    <a:lstStyle/>
                    <a:p>
                      <a:pPr fontAlgn="base" latinLnBrk="0">
                        <a:buNone/>
                      </a:pPr>
                      <a:r>
                        <a:rPr lang="en-US" sz="1400">
                          <a:effectLst/>
                        </a:rPr>
                        <a:t>Khawaja Nazimuddin</a:t>
                      </a:r>
                    </a:p>
                  </a:txBody>
                  <a:tcPr marL="76200" marR="76200" anchor="ctr"/>
                </a:tc>
                <a:tc>
                  <a:txBody>
                    <a:bodyPr/>
                    <a:lstStyle/>
                    <a:p>
                      <a:pPr fontAlgn="base" latinLnBrk="0">
                        <a:buNone/>
                      </a:pPr>
                      <a:r>
                        <a:rPr lang="en-US" sz="1400" dirty="0">
                          <a:effectLst/>
                        </a:rPr>
                        <a:t>17 Oct 1951 – 17 Apr 1953</a:t>
                      </a:r>
                    </a:p>
                  </a:txBody>
                  <a:tcPr marL="76200" marR="76200" anchor="ctr"/>
                </a:tc>
                <a:tc>
                  <a:txBody>
                    <a:bodyPr/>
                    <a:lstStyle/>
                    <a:p>
                      <a:pPr fontAlgn="base" latinLnBrk="0">
                        <a:buNone/>
                      </a:pPr>
                      <a:r>
                        <a:rPr lang="en-GB" sz="1400" dirty="0">
                          <a:effectLst/>
                        </a:rPr>
                        <a:t>1 year -- 182 days</a:t>
                      </a:r>
                      <a:endParaRPr lang="en-US" sz="1400" dirty="0">
                        <a:effectLst/>
                      </a:endParaRPr>
                    </a:p>
                  </a:txBody>
                  <a:tcPr marL="76200" marR="76200" anchor="ctr"/>
                </a:tc>
                <a:extLst>
                  <a:ext uri="{0D108BD9-81ED-4DB2-BD59-A6C34878D82A}">
                    <a16:rowId xmlns:a16="http://schemas.microsoft.com/office/drawing/2014/main" val="158110969"/>
                  </a:ext>
                </a:extLst>
              </a:tr>
              <a:tr h="377178">
                <a:tc>
                  <a:txBody>
                    <a:bodyPr/>
                    <a:lstStyle/>
                    <a:p>
                      <a:pPr fontAlgn="base" latinLnBrk="0">
                        <a:buNone/>
                      </a:pPr>
                      <a:r>
                        <a:rPr lang="en-US" sz="1400">
                          <a:effectLst/>
                        </a:rPr>
                        <a:t>3</a:t>
                      </a:r>
                    </a:p>
                  </a:txBody>
                  <a:tcPr marL="76200" marR="76200" anchor="ctr"/>
                </a:tc>
                <a:tc>
                  <a:txBody>
                    <a:bodyPr/>
                    <a:lstStyle/>
                    <a:p>
                      <a:pPr fontAlgn="base" latinLnBrk="0">
                        <a:buNone/>
                      </a:pPr>
                      <a:r>
                        <a:rPr lang="en-US" sz="1400">
                          <a:effectLst/>
                        </a:rPr>
                        <a:t>Muhammad Ali Bogra</a:t>
                      </a:r>
                    </a:p>
                  </a:txBody>
                  <a:tcPr marL="76200" marR="76200" anchor="ctr"/>
                </a:tc>
                <a:tc>
                  <a:txBody>
                    <a:bodyPr/>
                    <a:lstStyle/>
                    <a:p>
                      <a:pPr fontAlgn="base" latinLnBrk="0">
                        <a:buNone/>
                      </a:pPr>
                      <a:r>
                        <a:rPr lang="en-US" sz="1400">
                          <a:effectLst/>
                        </a:rPr>
                        <a:t>17 Apr 1953 – 12 Aug 1955</a:t>
                      </a:r>
                    </a:p>
                  </a:txBody>
                  <a:tcPr marL="76200" marR="76200" anchor="ctr"/>
                </a:tc>
                <a:tc>
                  <a:txBody>
                    <a:bodyPr/>
                    <a:lstStyle/>
                    <a:p>
                      <a:pPr fontAlgn="base" latinLnBrk="0">
                        <a:buNone/>
                      </a:pPr>
                      <a:r>
                        <a:rPr lang="en-GB" sz="1400" dirty="0">
                          <a:effectLst/>
                        </a:rPr>
                        <a:t>2 years – 117 days</a:t>
                      </a:r>
                      <a:endParaRPr lang="en-US" sz="1400" dirty="0">
                        <a:effectLst/>
                      </a:endParaRPr>
                    </a:p>
                  </a:txBody>
                  <a:tcPr marL="76200" marR="76200" anchor="ctr"/>
                </a:tc>
                <a:extLst>
                  <a:ext uri="{0D108BD9-81ED-4DB2-BD59-A6C34878D82A}">
                    <a16:rowId xmlns:a16="http://schemas.microsoft.com/office/drawing/2014/main" val="1408646673"/>
                  </a:ext>
                </a:extLst>
              </a:tr>
              <a:tr h="377178">
                <a:tc>
                  <a:txBody>
                    <a:bodyPr/>
                    <a:lstStyle/>
                    <a:p>
                      <a:pPr fontAlgn="base" latinLnBrk="0">
                        <a:buNone/>
                      </a:pPr>
                      <a:r>
                        <a:rPr lang="en-US" sz="1400">
                          <a:effectLst/>
                        </a:rPr>
                        <a:t>4</a:t>
                      </a:r>
                    </a:p>
                  </a:txBody>
                  <a:tcPr marL="76200" marR="76200" anchor="ctr"/>
                </a:tc>
                <a:tc>
                  <a:txBody>
                    <a:bodyPr/>
                    <a:lstStyle/>
                    <a:p>
                      <a:pPr fontAlgn="base" latinLnBrk="0">
                        <a:buNone/>
                      </a:pPr>
                      <a:r>
                        <a:rPr lang="en-US" sz="1400">
                          <a:effectLst/>
                        </a:rPr>
                        <a:t>Chaudhry Muhammad Ali</a:t>
                      </a:r>
                    </a:p>
                  </a:txBody>
                  <a:tcPr marL="76200" marR="76200" anchor="ctr"/>
                </a:tc>
                <a:tc>
                  <a:txBody>
                    <a:bodyPr/>
                    <a:lstStyle/>
                    <a:p>
                      <a:pPr fontAlgn="base" latinLnBrk="0">
                        <a:buNone/>
                      </a:pPr>
                      <a:r>
                        <a:rPr lang="en-US" sz="1400">
                          <a:effectLst/>
                        </a:rPr>
                        <a:t>12 Aug 1955 – 12 Sep 1956</a:t>
                      </a:r>
                    </a:p>
                  </a:txBody>
                  <a:tcPr marL="76200" marR="76200" anchor="ctr"/>
                </a:tc>
                <a:tc>
                  <a:txBody>
                    <a:bodyPr/>
                    <a:lstStyle/>
                    <a:p>
                      <a:pPr fontAlgn="base" latinLnBrk="0">
                        <a:buNone/>
                      </a:pPr>
                      <a:r>
                        <a:rPr lang="en-GB" sz="1400" dirty="0">
                          <a:effectLst/>
                        </a:rPr>
                        <a:t>1year –31 days</a:t>
                      </a:r>
                      <a:endParaRPr lang="en-US" sz="1400" dirty="0">
                        <a:effectLst/>
                      </a:endParaRPr>
                    </a:p>
                  </a:txBody>
                  <a:tcPr marL="76200" marR="76200" anchor="ctr"/>
                </a:tc>
                <a:extLst>
                  <a:ext uri="{0D108BD9-81ED-4DB2-BD59-A6C34878D82A}">
                    <a16:rowId xmlns:a16="http://schemas.microsoft.com/office/drawing/2014/main" val="256144556"/>
                  </a:ext>
                </a:extLst>
              </a:tr>
              <a:tr h="377178">
                <a:tc>
                  <a:txBody>
                    <a:bodyPr/>
                    <a:lstStyle/>
                    <a:p>
                      <a:pPr fontAlgn="base" latinLnBrk="0">
                        <a:buNone/>
                      </a:pPr>
                      <a:r>
                        <a:rPr lang="en-US" sz="1400">
                          <a:effectLst/>
                        </a:rPr>
                        <a:t>5</a:t>
                      </a:r>
                    </a:p>
                  </a:txBody>
                  <a:tcPr marL="76200" marR="76200" anchor="ctr"/>
                </a:tc>
                <a:tc>
                  <a:txBody>
                    <a:bodyPr/>
                    <a:lstStyle/>
                    <a:p>
                      <a:pPr fontAlgn="base" latinLnBrk="0">
                        <a:buNone/>
                      </a:pPr>
                      <a:r>
                        <a:rPr lang="en-US" sz="1400" dirty="0">
                          <a:effectLst/>
                        </a:rPr>
                        <a:t>Hussain Shaheed Suhrawardy</a:t>
                      </a:r>
                    </a:p>
                  </a:txBody>
                  <a:tcPr marL="76200" marR="76200" anchor="ctr"/>
                </a:tc>
                <a:tc>
                  <a:txBody>
                    <a:bodyPr/>
                    <a:lstStyle/>
                    <a:p>
                      <a:pPr fontAlgn="base" latinLnBrk="0">
                        <a:buNone/>
                      </a:pPr>
                      <a:r>
                        <a:rPr lang="en-US" sz="1400">
                          <a:effectLst/>
                        </a:rPr>
                        <a:t>12 Sep 1956 – 17 Oct 1957</a:t>
                      </a:r>
                    </a:p>
                  </a:txBody>
                  <a:tcPr marL="76200" marR="76200" anchor="ctr"/>
                </a:tc>
                <a:tc>
                  <a:txBody>
                    <a:bodyPr/>
                    <a:lstStyle/>
                    <a:p>
                      <a:pPr fontAlgn="base" latinLnBrk="0">
                        <a:buNone/>
                      </a:pPr>
                      <a:r>
                        <a:rPr lang="en-GB" sz="1400" dirty="0">
                          <a:effectLst/>
                        </a:rPr>
                        <a:t>1 year--35 days</a:t>
                      </a:r>
                      <a:endParaRPr lang="en-US" sz="1400" dirty="0">
                        <a:effectLst/>
                      </a:endParaRPr>
                    </a:p>
                  </a:txBody>
                  <a:tcPr marL="76200" marR="76200" anchor="ctr"/>
                </a:tc>
                <a:extLst>
                  <a:ext uri="{0D108BD9-81ED-4DB2-BD59-A6C34878D82A}">
                    <a16:rowId xmlns:a16="http://schemas.microsoft.com/office/drawing/2014/main" val="238779424"/>
                  </a:ext>
                </a:extLst>
              </a:tr>
              <a:tr h="377178">
                <a:tc>
                  <a:txBody>
                    <a:bodyPr/>
                    <a:lstStyle/>
                    <a:p>
                      <a:pPr fontAlgn="base" latinLnBrk="0">
                        <a:buNone/>
                      </a:pPr>
                      <a:r>
                        <a:rPr lang="en-US" sz="1400">
                          <a:effectLst/>
                        </a:rPr>
                        <a:t>6</a:t>
                      </a:r>
                    </a:p>
                  </a:txBody>
                  <a:tcPr marL="76200" marR="76200" anchor="ctr"/>
                </a:tc>
                <a:tc>
                  <a:txBody>
                    <a:bodyPr/>
                    <a:lstStyle/>
                    <a:p>
                      <a:pPr fontAlgn="base" latinLnBrk="0">
                        <a:buNone/>
                      </a:pPr>
                      <a:r>
                        <a:rPr lang="en-US" sz="1400" dirty="0">
                          <a:effectLst/>
                        </a:rPr>
                        <a:t>Ibraheem Ismaeel(I.I.) Chundrigar</a:t>
                      </a:r>
                    </a:p>
                  </a:txBody>
                  <a:tcPr marL="76200" marR="76200" anchor="ctr"/>
                </a:tc>
                <a:tc>
                  <a:txBody>
                    <a:bodyPr/>
                    <a:lstStyle/>
                    <a:p>
                      <a:pPr fontAlgn="base" latinLnBrk="0">
                        <a:buNone/>
                      </a:pPr>
                      <a:r>
                        <a:rPr lang="en-US" sz="1400">
                          <a:effectLst/>
                        </a:rPr>
                        <a:t>17 Oct 1957 – 16 Dec 1957</a:t>
                      </a:r>
                    </a:p>
                  </a:txBody>
                  <a:tcPr marL="76200" marR="76200" anchor="ctr"/>
                </a:tc>
                <a:tc>
                  <a:txBody>
                    <a:bodyPr/>
                    <a:lstStyle/>
                    <a:p>
                      <a:pPr fontAlgn="base" latinLnBrk="0">
                        <a:buNone/>
                      </a:pPr>
                      <a:r>
                        <a:rPr lang="en-GB" sz="1400" dirty="0">
                          <a:effectLst/>
                        </a:rPr>
                        <a:t>0 years – 55 days</a:t>
                      </a:r>
                      <a:endParaRPr lang="en-US" sz="1400" dirty="0">
                        <a:effectLst/>
                      </a:endParaRPr>
                    </a:p>
                  </a:txBody>
                  <a:tcPr marL="76200" marR="76200" anchor="ctr"/>
                </a:tc>
                <a:extLst>
                  <a:ext uri="{0D108BD9-81ED-4DB2-BD59-A6C34878D82A}">
                    <a16:rowId xmlns:a16="http://schemas.microsoft.com/office/drawing/2014/main" val="3979121748"/>
                  </a:ext>
                </a:extLst>
              </a:tr>
              <a:tr h="377178">
                <a:tc>
                  <a:txBody>
                    <a:bodyPr/>
                    <a:lstStyle/>
                    <a:p>
                      <a:pPr fontAlgn="base" latinLnBrk="0">
                        <a:buNone/>
                      </a:pPr>
                      <a:r>
                        <a:rPr lang="en-US" sz="1400">
                          <a:effectLst/>
                        </a:rPr>
                        <a:t>7</a:t>
                      </a:r>
                    </a:p>
                  </a:txBody>
                  <a:tcPr marL="76200" marR="76200" anchor="ctr"/>
                </a:tc>
                <a:tc>
                  <a:txBody>
                    <a:bodyPr/>
                    <a:lstStyle/>
                    <a:p>
                      <a:pPr fontAlgn="base" latinLnBrk="0">
                        <a:buNone/>
                      </a:pPr>
                      <a:r>
                        <a:rPr lang="en-US" sz="1400">
                          <a:effectLst/>
                        </a:rPr>
                        <a:t>Feroz Khan Noon</a:t>
                      </a:r>
                    </a:p>
                  </a:txBody>
                  <a:tcPr marL="76200" marR="76200" anchor="ctr"/>
                </a:tc>
                <a:tc>
                  <a:txBody>
                    <a:bodyPr/>
                    <a:lstStyle/>
                    <a:p>
                      <a:pPr fontAlgn="base" latinLnBrk="0">
                        <a:buNone/>
                      </a:pPr>
                      <a:r>
                        <a:rPr lang="en-US" sz="1400">
                          <a:effectLst/>
                        </a:rPr>
                        <a:t>16 Dec 1957 – 7 Oct 1958</a:t>
                      </a:r>
                    </a:p>
                  </a:txBody>
                  <a:tcPr marL="76200" marR="76200" anchor="ctr"/>
                </a:tc>
                <a:tc>
                  <a:txBody>
                    <a:bodyPr/>
                    <a:lstStyle/>
                    <a:p>
                      <a:pPr fontAlgn="base" latinLnBrk="0">
                        <a:buNone/>
                      </a:pPr>
                      <a:r>
                        <a:rPr lang="en-GB" sz="1400" dirty="0">
                          <a:effectLst/>
                        </a:rPr>
                        <a:t>0 years –295 days</a:t>
                      </a:r>
                      <a:endParaRPr lang="en-US" sz="1400" dirty="0">
                        <a:effectLst/>
                      </a:endParaRPr>
                    </a:p>
                  </a:txBody>
                  <a:tcPr marL="76200" marR="76200" anchor="ctr"/>
                </a:tc>
                <a:extLst>
                  <a:ext uri="{0D108BD9-81ED-4DB2-BD59-A6C34878D82A}">
                    <a16:rowId xmlns:a16="http://schemas.microsoft.com/office/drawing/2014/main" val="2857138147"/>
                  </a:ext>
                </a:extLst>
              </a:tr>
              <a:tr h="377178">
                <a:tc>
                  <a:txBody>
                    <a:bodyPr/>
                    <a:lstStyle/>
                    <a:p>
                      <a:pPr fontAlgn="base" latinLnBrk="0">
                        <a:buNone/>
                      </a:pPr>
                      <a:r>
                        <a:rPr lang="en-US" sz="1400">
                          <a:effectLst/>
                        </a:rPr>
                        <a:t>-</a:t>
                      </a:r>
                    </a:p>
                  </a:txBody>
                  <a:tcPr marL="76200" marR="76200" anchor="ctr"/>
                </a:tc>
                <a:tc>
                  <a:txBody>
                    <a:bodyPr/>
                    <a:lstStyle/>
                    <a:p>
                      <a:pPr fontAlgn="base" latinLnBrk="0">
                        <a:buNone/>
                      </a:pPr>
                      <a:r>
                        <a:rPr lang="en-US" sz="1400" dirty="0">
                          <a:effectLst/>
                        </a:rPr>
                        <a:t>Martial Law (Ayub Khan)</a:t>
                      </a:r>
                    </a:p>
                  </a:txBody>
                  <a:tcPr marL="76200" marR="76200" anchor="ctr"/>
                </a:tc>
                <a:tc>
                  <a:txBody>
                    <a:bodyPr/>
                    <a:lstStyle/>
                    <a:p>
                      <a:pPr fontAlgn="base" latinLnBrk="0">
                        <a:buNone/>
                      </a:pPr>
                      <a:r>
                        <a:rPr lang="en-US" sz="1400" dirty="0">
                          <a:effectLst/>
                        </a:rPr>
                        <a:t>7 OCT 1958 – 8 Jun 1962 (1969)</a:t>
                      </a:r>
                    </a:p>
                  </a:txBody>
                  <a:tcPr marL="76200" marR="76200" anchor="ctr"/>
                </a:tc>
                <a:tc>
                  <a:txBody>
                    <a:bodyPr/>
                    <a:lstStyle/>
                    <a:p>
                      <a:pPr fontAlgn="base" latinLnBrk="0">
                        <a:buNone/>
                      </a:pPr>
                      <a:r>
                        <a:rPr lang="en-GB" sz="1400" dirty="0">
                          <a:effectLst/>
                        </a:rPr>
                        <a:t>3 Years – 244 days (11 years)</a:t>
                      </a:r>
                      <a:endParaRPr lang="en-US" sz="1400" dirty="0">
                        <a:effectLst/>
                      </a:endParaRPr>
                    </a:p>
                  </a:txBody>
                  <a:tcPr marL="76200" marR="76200" anchor="ctr"/>
                </a:tc>
                <a:extLst>
                  <a:ext uri="{0D108BD9-81ED-4DB2-BD59-A6C34878D82A}">
                    <a16:rowId xmlns:a16="http://schemas.microsoft.com/office/drawing/2014/main" val="770447846"/>
                  </a:ext>
                </a:extLst>
              </a:tr>
              <a:tr h="311864">
                <a:tc>
                  <a:txBody>
                    <a:bodyPr/>
                    <a:lstStyle/>
                    <a:p>
                      <a:pPr fontAlgn="base" latinLnBrk="0">
                        <a:buNone/>
                      </a:pPr>
                      <a:r>
                        <a:rPr lang="en-GB" sz="1400" dirty="0">
                          <a:effectLst/>
                        </a:rPr>
                        <a:t>-</a:t>
                      </a:r>
                      <a:endParaRPr lang="en-US" sz="1400" dirty="0">
                        <a:effectLst/>
                      </a:endParaRPr>
                    </a:p>
                  </a:txBody>
                  <a:tcPr marL="76200" marR="76200" anchor="ctr"/>
                </a:tc>
                <a:tc>
                  <a:txBody>
                    <a:bodyPr/>
                    <a:lstStyle/>
                    <a:p>
                      <a:pPr fontAlgn="base" latinLnBrk="0">
                        <a:buNone/>
                      </a:pPr>
                      <a:r>
                        <a:rPr lang="en-GB" sz="1400" dirty="0">
                          <a:effectLst/>
                        </a:rPr>
                        <a:t>Martial Law ( Yahya Khan)</a:t>
                      </a:r>
                      <a:endParaRPr lang="en-US" sz="1400" dirty="0">
                        <a:effectLst/>
                      </a:endParaRPr>
                    </a:p>
                  </a:txBody>
                  <a:tcPr marL="76200" marR="76200" anchor="ctr"/>
                </a:tc>
                <a:tc>
                  <a:txBody>
                    <a:bodyPr/>
                    <a:lstStyle/>
                    <a:p>
                      <a:pPr fontAlgn="base" latinLnBrk="0">
                        <a:buNone/>
                      </a:pPr>
                      <a:r>
                        <a:rPr lang="fr-FR" sz="1400" dirty="0">
                          <a:effectLst/>
                        </a:rPr>
                        <a:t>25 Mar 1969 – 20 Dec 1671 </a:t>
                      </a:r>
                    </a:p>
                  </a:txBody>
                  <a:tcPr marL="76200" marR="76200" anchor="ctr"/>
                </a:tc>
                <a:tc>
                  <a:txBody>
                    <a:bodyPr/>
                    <a:lstStyle/>
                    <a:p>
                      <a:pPr fontAlgn="base" latinLnBrk="0">
                        <a:buNone/>
                      </a:pPr>
                      <a:r>
                        <a:rPr lang="en-GB" sz="1400" dirty="0">
                          <a:effectLst/>
                        </a:rPr>
                        <a:t>2 years – 250 days</a:t>
                      </a:r>
                      <a:endParaRPr lang="en-US" sz="1400" dirty="0">
                        <a:effectLst/>
                      </a:endParaRPr>
                    </a:p>
                  </a:txBody>
                  <a:tcPr marL="76200" marR="76200" anchor="ctr"/>
                </a:tc>
                <a:extLst>
                  <a:ext uri="{0D108BD9-81ED-4DB2-BD59-A6C34878D82A}">
                    <a16:rowId xmlns:a16="http://schemas.microsoft.com/office/drawing/2014/main" val="4186934036"/>
                  </a:ext>
                </a:extLst>
              </a:tr>
              <a:tr h="311864">
                <a:tc>
                  <a:txBody>
                    <a:bodyPr/>
                    <a:lstStyle/>
                    <a:p>
                      <a:pPr fontAlgn="base" latinLnBrk="0">
                        <a:buNone/>
                      </a:pPr>
                      <a:r>
                        <a:rPr lang="en-US" sz="1400" dirty="0">
                          <a:effectLst/>
                        </a:rPr>
                        <a:t>8</a:t>
                      </a:r>
                    </a:p>
                  </a:txBody>
                  <a:tcPr marL="76200" marR="76200" anchor="ctr"/>
                </a:tc>
                <a:tc>
                  <a:txBody>
                    <a:bodyPr/>
                    <a:lstStyle/>
                    <a:p>
                      <a:pPr fontAlgn="base" latinLnBrk="0">
                        <a:buNone/>
                      </a:pPr>
                      <a:r>
                        <a:rPr lang="en-US" sz="1400" dirty="0">
                          <a:effectLst/>
                        </a:rPr>
                        <a:t>Nurul Amin</a:t>
                      </a:r>
                    </a:p>
                  </a:txBody>
                  <a:tcPr marL="76200" marR="76200" anchor="ctr"/>
                </a:tc>
                <a:tc>
                  <a:txBody>
                    <a:bodyPr/>
                    <a:lstStyle/>
                    <a:p>
                      <a:pPr fontAlgn="base" latinLnBrk="0">
                        <a:buNone/>
                      </a:pPr>
                      <a:r>
                        <a:rPr lang="fr-FR" sz="1400" dirty="0">
                          <a:effectLst/>
                        </a:rPr>
                        <a:t>7 Dec 1971 – 20 Dec 1971</a:t>
                      </a:r>
                    </a:p>
                  </a:txBody>
                  <a:tcPr marL="76200" marR="76200" anchor="ctr"/>
                </a:tc>
                <a:tc>
                  <a:txBody>
                    <a:bodyPr/>
                    <a:lstStyle/>
                    <a:p>
                      <a:pPr fontAlgn="base" latinLnBrk="0">
                        <a:buNone/>
                      </a:pPr>
                      <a:r>
                        <a:rPr lang="en-GB" sz="1400" dirty="0">
                          <a:effectLst/>
                        </a:rPr>
                        <a:t>0 years – 13 days</a:t>
                      </a:r>
                      <a:endParaRPr lang="en-US" sz="1400" dirty="0">
                        <a:effectLst/>
                      </a:endParaRPr>
                    </a:p>
                  </a:txBody>
                  <a:tcPr marL="76200" marR="76200" anchor="ctr"/>
                </a:tc>
                <a:extLst>
                  <a:ext uri="{0D108BD9-81ED-4DB2-BD59-A6C34878D82A}">
                    <a16:rowId xmlns:a16="http://schemas.microsoft.com/office/drawing/2014/main" val="1249610955"/>
                  </a:ext>
                </a:extLst>
              </a:tr>
            </a:tbl>
          </a:graphicData>
        </a:graphic>
      </p:graphicFrame>
      <p:pic>
        <p:nvPicPr>
          <p:cNvPr id="4" name="Picture 3">
            <a:extLst>
              <a:ext uri="{FF2B5EF4-FFF2-40B4-BE49-F238E27FC236}">
                <a16:creationId xmlns:a16="http://schemas.microsoft.com/office/drawing/2014/main" id="{3154C810-D75B-D887-2D77-EA537D7A9480}"/>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837553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828D-CC68-D13F-193B-5ED987B1E266}"/>
              </a:ext>
            </a:extLst>
          </p:cNvPr>
          <p:cNvSpPr>
            <a:spLocks noGrp="1"/>
          </p:cNvSpPr>
          <p:nvPr>
            <p:ph type="title"/>
          </p:nvPr>
        </p:nvSpPr>
        <p:spPr/>
        <p:txBody>
          <a:bodyPr>
            <a:normAutofit fontScale="90000"/>
          </a:bodyPr>
          <a:lstStyle/>
          <a:p>
            <a:r>
              <a:rPr lang="en-GB" b="1" dirty="0"/>
              <a:t>LIST OF PRIMEMINISTERS OF PAKISTAN</a:t>
            </a:r>
            <a:endParaRPr lang="en-US" b="1" dirty="0"/>
          </a:p>
        </p:txBody>
      </p:sp>
      <p:graphicFrame>
        <p:nvGraphicFramePr>
          <p:cNvPr id="5" name="Content Placeholder 4">
            <a:extLst>
              <a:ext uri="{FF2B5EF4-FFF2-40B4-BE49-F238E27FC236}">
                <a16:creationId xmlns:a16="http://schemas.microsoft.com/office/drawing/2014/main" id="{F1527F76-BE9D-F367-8C61-67B19F489C1A}"/>
              </a:ext>
            </a:extLst>
          </p:cNvPr>
          <p:cNvGraphicFramePr>
            <a:graphicFrameLocks noGrp="1"/>
          </p:cNvGraphicFramePr>
          <p:nvPr>
            <p:ph idx="1"/>
            <p:extLst>
              <p:ext uri="{D42A27DB-BD31-4B8C-83A1-F6EECF244321}">
                <p14:modId xmlns:p14="http://schemas.microsoft.com/office/powerpoint/2010/main" val="1270645093"/>
              </p:ext>
            </p:extLst>
          </p:nvPr>
        </p:nvGraphicFramePr>
        <p:xfrm>
          <a:off x="1295400" y="2433020"/>
          <a:ext cx="9601197" cy="3832840"/>
        </p:xfrm>
        <a:graphic>
          <a:graphicData uri="http://schemas.openxmlformats.org/drawingml/2006/table">
            <a:tbl>
              <a:tblPr firstRow="1" bandRow="1">
                <a:tableStyleId>{2D5ABB26-0587-4C30-8999-92F81FD0307C}</a:tableStyleId>
              </a:tblPr>
              <a:tblGrid>
                <a:gridCol w="952850">
                  <a:extLst>
                    <a:ext uri="{9D8B030D-6E8A-4147-A177-3AD203B41FA5}">
                      <a16:colId xmlns:a16="http://schemas.microsoft.com/office/drawing/2014/main" val="4263425726"/>
                    </a:ext>
                  </a:extLst>
                </a:gridCol>
                <a:gridCol w="5447948">
                  <a:extLst>
                    <a:ext uri="{9D8B030D-6E8A-4147-A177-3AD203B41FA5}">
                      <a16:colId xmlns:a16="http://schemas.microsoft.com/office/drawing/2014/main" val="1253752785"/>
                    </a:ext>
                  </a:extLst>
                </a:gridCol>
                <a:gridCol w="3200399">
                  <a:extLst>
                    <a:ext uri="{9D8B030D-6E8A-4147-A177-3AD203B41FA5}">
                      <a16:colId xmlns:a16="http://schemas.microsoft.com/office/drawing/2014/main" val="3322424348"/>
                    </a:ext>
                  </a:extLst>
                </a:gridCol>
              </a:tblGrid>
              <a:tr h="383284">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21494369"/>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33596346"/>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58972665"/>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0056658"/>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1202389"/>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36388465"/>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88513244"/>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99784952"/>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10402650"/>
                  </a:ext>
                </a:extLst>
              </a:tr>
              <a:tr h="383284">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0171927"/>
                  </a:ext>
                </a:extLst>
              </a:tr>
            </a:tbl>
          </a:graphicData>
        </a:graphic>
      </p:graphicFrame>
      <p:pic>
        <p:nvPicPr>
          <p:cNvPr id="4" name="Picture 3">
            <a:extLst>
              <a:ext uri="{FF2B5EF4-FFF2-40B4-BE49-F238E27FC236}">
                <a16:creationId xmlns:a16="http://schemas.microsoft.com/office/drawing/2014/main" id="{64A7F7A6-136F-F3B1-BB5F-2CADE99D2959}"/>
              </a:ext>
            </a:extLst>
          </p:cNvPr>
          <p:cNvPicPr>
            <a:picLocks noChangeAspect="1"/>
          </p:cNvPicPr>
          <p:nvPr/>
        </p:nvPicPr>
        <p:blipFill>
          <a:blip r:embed="rId2"/>
          <a:stretch>
            <a:fillRect/>
          </a:stretch>
        </p:blipFill>
        <p:spPr>
          <a:xfrm>
            <a:off x="5448226" y="499202"/>
            <a:ext cx="842838" cy="423994"/>
          </a:xfrm>
          <a:prstGeom prst="rect">
            <a:avLst/>
          </a:prstGeom>
        </p:spPr>
      </p:pic>
      <p:graphicFrame>
        <p:nvGraphicFramePr>
          <p:cNvPr id="6" name="Table 5">
            <a:extLst>
              <a:ext uri="{FF2B5EF4-FFF2-40B4-BE49-F238E27FC236}">
                <a16:creationId xmlns:a16="http://schemas.microsoft.com/office/drawing/2014/main" id="{CAEF972C-928F-D4DE-428C-D7D44785C8E1}"/>
              </a:ext>
            </a:extLst>
          </p:cNvPr>
          <p:cNvGraphicFramePr>
            <a:graphicFrameLocks noGrp="1"/>
          </p:cNvGraphicFramePr>
          <p:nvPr>
            <p:extLst>
              <p:ext uri="{D42A27DB-BD31-4B8C-83A1-F6EECF244321}">
                <p14:modId xmlns:p14="http://schemas.microsoft.com/office/powerpoint/2010/main" val="2192871913"/>
              </p:ext>
            </p:extLst>
          </p:nvPr>
        </p:nvGraphicFramePr>
        <p:xfrm>
          <a:off x="1602297" y="719666"/>
          <a:ext cx="8557704" cy="1713354"/>
        </p:xfrm>
        <a:graphic>
          <a:graphicData uri="http://schemas.openxmlformats.org/drawingml/2006/table">
            <a:tbl>
              <a:tblPr firstRow="1" bandRow="1">
                <a:tableStyleId>{2D5ABB26-0587-4C30-8999-92F81FD0307C}</a:tableStyleId>
              </a:tblPr>
              <a:tblGrid>
                <a:gridCol w="4278852">
                  <a:extLst>
                    <a:ext uri="{9D8B030D-6E8A-4147-A177-3AD203B41FA5}">
                      <a16:colId xmlns:a16="http://schemas.microsoft.com/office/drawing/2014/main" val="3806368329"/>
                    </a:ext>
                  </a:extLst>
                </a:gridCol>
                <a:gridCol w="4278852">
                  <a:extLst>
                    <a:ext uri="{9D8B030D-6E8A-4147-A177-3AD203B41FA5}">
                      <a16:colId xmlns:a16="http://schemas.microsoft.com/office/drawing/2014/main" val="1731191889"/>
                    </a:ext>
                  </a:extLst>
                </a:gridCol>
              </a:tblGrid>
              <a:tr h="1223824">
                <a:tc>
                  <a:txBody>
                    <a:bodyPr/>
                    <a:lstStyle/>
                    <a:p>
                      <a:endParaRPr lang="en-GB" sz="1400" b="0" dirty="0"/>
                    </a:p>
                    <a:p>
                      <a:endParaRPr lang="en-US" sz="1400" b="0" dirty="0"/>
                    </a:p>
                    <a:p>
                      <a:endParaRPr lang="en-US" sz="1400" b="0" dirty="0"/>
                    </a:p>
                  </a:txBody>
                  <a:tcPr/>
                </a:tc>
                <a:tc>
                  <a:txBody>
                    <a:bodyPr/>
                    <a:lstStyle/>
                    <a:p>
                      <a:r>
                        <a:rPr lang="en-GB" sz="1400" b="0" dirty="0"/>
                        <a:t>                                                                                                                                                                                             </a:t>
                      </a:r>
                      <a:endParaRPr lang="en-US" sz="1400" b="0" dirty="0"/>
                    </a:p>
                  </a:txBody>
                  <a:tcPr/>
                </a:tc>
                <a:extLst>
                  <a:ext uri="{0D108BD9-81ED-4DB2-BD59-A6C34878D82A}">
                    <a16:rowId xmlns:a16="http://schemas.microsoft.com/office/drawing/2014/main" val="3932660308"/>
                  </a:ext>
                </a:extLst>
              </a:tr>
              <a:tr h="489530">
                <a:tc>
                  <a:txBody>
                    <a:bodyPr/>
                    <a:lstStyle/>
                    <a:p>
                      <a:r>
                        <a:rPr lang="en-GB" sz="1400" b="0" dirty="0"/>
                        <a:t>                                                             </a:t>
                      </a:r>
                      <a:endParaRPr lang="en-US" sz="1400" b="0" dirty="0"/>
                    </a:p>
                  </a:txBody>
                  <a:tcPr/>
                </a:tc>
                <a:tc>
                  <a:txBody>
                    <a:bodyPr/>
                    <a:lstStyle/>
                    <a:p>
                      <a:endParaRPr lang="en-US" sz="1400" b="0" dirty="0"/>
                    </a:p>
                  </a:txBody>
                  <a:tcPr/>
                </a:tc>
                <a:extLst>
                  <a:ext uri="{0D108BD9-81ED-4DB2-BD59-A6C34878D82A}">
                    <a16:rowId xmlns:a16="http://schemas.microsoft.com/office/drawing/2014/main" val="1916265543"/>
                  </a:ext>
                </a:extLst>
              </a:tr>
            </a:tbl>
          </a:graphicData>
        </a:graphic>
      </p:graphicFrame>
      <p:graphicFrame>
        <p:nvGraphicFramePr>
          <p:cNvPr id="7" name="Table 6">
            <a:extLst>
              <a:ext uri="{FF2B5EF4-FFF2-40B4-BE49-F238E27FC236}">
                <a16:creationId xmlns:a16="http://schemas.microsoft.com/office/drawing/2014/main" id="{D746A5B2-176B-1AB9-BD8D-AA03DEE39C43}"/>
              </a:ext>
            </a:extLst>
          </p:cNvPr>
          <p:cNvGraphicFramePr>
            <a:graphicFrameLocks noGrp="1"/>
          </p:cNvGraphicFramePr>
          <p:nvPr>
            <p:extLst>
              <p:ext uri="{D42A27DB-BD31-4B8C-83A1-F6EECF244321}">
                <p14:modId xmlns:p14="http://schemas.microsoft.com/office/powerpoint/2010/main" val="2459448988"/>
              </p:ext>
            </p:extLst>
          </p:nvPr>
        </p:nvGraphicFramePr>
        <p:xfrm>
          <a:off x="1409349" y="2285999"/>
          <a:ext cx="9370504" cy="4022754"/>
        </p:xfrm>
        <a:graphic>
          <a:graphicData uri="http://schemas.openxmlformats.org/drawingml/2006/table">
            <a:tbl>
              <a:tblPr firstRow="1" bandRow="1">
                <a:tableStyleId>{5C22544A-7EE6-4342-B048-85BDC9FD1C3A}</a:tableStyleId>
              </a:tblPr>
              <a:tblGrid>
                <a:gridCol w="1031847">
                  <a:extLst>
                    <a:ext uri="{9D8B030D-6E8A-4147-A177-3AD203B41FA5}">
                      <a16:colId xmlns:a16="http://schemas.microsoft.com/office/drawing/2014/main" val="345221087"/>
                    </a:ext>
                  </a:extLst>
                </a:gridCol>
                <a:gridCol w="3338819">
                  <a:extLst>
                    <a:ext uri="{9D8B030D-6E8A-4147-A177-3AD203B41FA5}">
                      <a16:colId xmlns:a16="http://schemas.microsoft.com/office/drawing/2014/main" val="2647153093"/>
                    </a:ext>
                  </a:extLst>
                </a:gridCol>
                <a:gridCol w="2657212">
                  <a:extLst>
                    <a:ext uri="{9D8B030D-6E8A-4147-A177-3AD203B41FA5}">
                      <a16:colId xmlns:a16="http://schemas.microsoft.com/office/drawing/2014/main" val="1250696569"/>
                    </a:ext>
                  </a:extLst>
                </a:gridCol>
                <a:gridCol w="2342626">
                  <a:extLst>
                    <a:ext uri="{9D8B030D-6E8A-4147-A177-3AD203B41FA5}">
                      <a16:colId xmlns:a16="http://schemas.microsoft.com/office/drawing/2014/main" val="3064310194"/>
                    </a:ext>
                  </a:extLst>
                </a:gridCol>
              </a:tblGrid>
              <a:tr h="357458">
                <a:tc>
                  <a:txBody>
                    <a:bodyPr/>
                    <a:lstStyle/>
                    <a:p>
                      <a:pPr algn="l" fontAlgn="b" latinLnBrk="0">
                        <a:buNone/>
                      </a:pPr>
                      <a:r>
                        <a:rPr lang="en-US" sz="1400" b="1" dirty="0">
                          <a:effectLst/>
                        </a:rPr>
                        <a:t>No.</a:t>
                      </a:r>
                    </a:p>
                  </a:txBody>
                  <a:tcPr marL="76200" marR="76200" marT="76200" marB="76200" anchor="b"/>
                </a:tc>
                <a:tc>
                  <a:txBody>
                    <a:bodyPr/>
                    <a:lstStyle/>
                    <a:p>
                      <a:pPr algn="l" fontAlgn="b" latinLnBrk="0">
                        <a:buNone/>
                      </a:pPr>
                      <a:r>
                        <a:rPr lang="en-US" sz="1400" b="1" dirty="0">
                          <a:effectLst/>
                        </a:rPr>
                        <a:t>Name</a:t>
                      </a:r>
                    </a:p>
                  </a:txBody>
                  <a:tcPr marL="76200" marR="76200" marT="76200" marB="76200" anchor="b"/>
                </a:tc>
                <a:tc>
                  <a:txBody>
                    <a:bodyPr/>
                    <a:lstStyle/>
                    <a:p>
                      <a:pPr algn="l" fontAlgn="b" latinLnBrk="0">
                        <a:buNone/>
                      </a:pPr>
                      <a:r>
                        <a:rPr lang="en-US" sz="1400" b="1" dirty="0">
                          <a:effectLst/>
                        </a:rPr>
                        <a:t>Term in Office</a:t>
                      </a:r>
                    </a:p>
                  </a:txBody>
                  <a:tcPr marL="76200" marR="76200" marT="76200" marB="76200" anchor="b"/>
                </a:tc>
                <a:tc>
                  <a:txBody>
                    <a:bodyPr/>
                    <a:lstStyle/>
                    <a:p>
                      <a:pPr algn="l" fontAlgn="b" latinLnBrk="0">
                        <a:buNone/>
                      </a:pPr>
                      <a:r>
                        <a:rPr lang="en-GB" sz="1400" b="1" dirty="0">
                          <a:effectLst/>
                        </a:rPr>
                        <a:t>Tenure</a:t>
                      </a:r>
                      <a:endParaRPr lang="en-US" sz="1400" b="1" dirty="0">
                        <a:effectLst/>
                      </a:endParaRPr>
                    </a:p>
                  </a:txBody>
                  <a:tcPr marL="76200" marR="76200" marT="76200" marB="76200" anchor="b"/>
                </a:tc>
                <a:extLst>
                  <a:ext uri="{0D108BD9-81ED-4DB2-BD59-A6C34878D82A}">
                    <a16:rowId xmlns:a16="http://schemas.microsoft.com/office/drawing/2014/main" val="230617295"/>
                  </a:ext>
                </a:extLst>
              </a:tr>
              <a:tr h="355499">
                <a:tc>
                  <a:txBody>
                    <a:bodyPr/>
                    <a:lstStyle/>
                    <a:p>
                      <a:pPr fontAlgn="base" latinLnBrk="0">
                        <a:buNone/>
                      </a:pPr>
                      <a:r>
                        <a:rPr lang="en-US" sz="1400">
                          <a:effectLst/>
                        </a:rPr>
                        <a:t>9</a:t>
                      </a:r>
                    </a:p>
                  </a:txBody>
                  <a:tcPr marL="76200" marR="76200" anchor="ctr"/>
                </a:tc>
                <a:tc>
                  <a:txBody>
                    <a:bodyPr/>
                    <a:lstStyle/>
                    <a:p>
                      <a:pPr fontAlgn="base" latinLnBrk="0">
                        <a:buNone/>
                      </a:pPr>
                      <a:r>
                        <a:rPr lang="en-US" sz="1400">
                          <a:effectLst/>
                        </a:rPr>
                        <a:t>Zulfikar Ali Bhutto</a:t>
                      </a:r>
                    </a:p>
                  </a:txBody>
                  <a:tcPr marL="76200" marR="76200" anchor="ctr"/>
                </a:tc>
                <a:tc>
                  <a:txBody>
                    <a:bodyPr/>
                    <a:lstStyle/>
                    <a:p>
                      <a:pPr fontAlgn="base" latinLnBrk="0">
                        <a:buNone/>
                      </a:pPr>
                      <a:r>
                        <a:rPr lang="en-US" sz="1400" dirty="0">
                          <a:effectLst/>
                        </a:rPr>
                        <a:t>14 Aug 1973 – 5 Jul 1977</a:t>
                      </a:r>
                    </a:p>
                  </a:txBody>
                  <a:tcPr marL="76200" marR="76200" anchor="ctr"/>
                </a:tc>
                <a:tc>
                  <a:txBody>
                    <a:bodyPr/>
                    <a:lstStyle/>
                    <a:p>
                      <a:pPr fontAlgn="base" latinLnBrk="0">
                        <a:buNone/>
                      </a:pPr>
                      <a:r>
                        <a:rPr lang="en-GB" sz="1400" dirty="0">
                          <a:effectLst/>
                        </a:rPr>
                        <a:t>3 years – 325 days</a:t>
                      </a:r>
                      <a:endParaRPr lang="en-US" sz="1400" dirty="0">
                        <a:effectLst/>
                      </a:endParaRPr>
                    </a:p>
                  </a:txBody>
                  <a:tcPr marL="76200" marR="76200" anchor="ctr"/>
                </a:tc>
                <a:extLst>
                  <a:ext uri="{0D108BD9-81ED-4DB2-BD59-A6C34878D82A}">
                    <a16:rowId xmlns:a16="http://schemas.microsoft.com/office/drawing/2014/main" val="953634051"/>
                  </a:ext>
                </a:extLst>
              </a:tr>
              <a:tr h="355499">
                <a:tc>
                  <a:txBody>
                    <a:bodyPr/>
                    <a:lstStyle/>
                    <a:p>
                      <a:pPr fontAlgn="base" latinLnBrk="0">
                        <a:buNone/>
                      </a:pPr>
                      <a:r>
                        <a:rPr lang="en-US" sz="1400">
                          <a:effectLst/>
                        </a:rPr>
                        <a:t>-</a:t>
                      </a:r>
                    </a:p>
                  </a:txBody>
                  <a:tcPr marL="76200" marR="76200" anchor="ctr"/>
                </a:tc>
                <a:tc>
                  <a:txBody>
                    <a:bodyPr/>
                    <a:lstStyle/>
                    <a:p>
                      <a:pPr fontAlgn="base" latinLnBrk="0">
                        <a:buNone/>
                      </a:pPr>
                      <a:r>
                        <a:rPr lang="en-US" sz="1400">
                          <a:effectLst/>
                        </a:rPr>
                        <a:t>Martial Law (Zia-ul-Haq)</a:t>
                      </a:r>
                    </a:p>
                  </a:txBody>
                  <a:tcPr marL="76200" marR="76200" anchor="ctr"/>
                </a:tc>
                <a:tc>
                  <a:txBody>
                    <a:bodyPr/>
                    <a:lstStyle/>
                    <a:p>
                      <a:pPr fontAlgn="base" latinLnBrk="0">
                        <a:buNone/>
                      </a:pPr>
                      <a:r>
                        <a:rPr lang="en-US" sz="1400" dirty="0">
                          <a:effectLst/>
                        </a:rPr>
                        <a:t>5 Jul 1977– 30 Dec 1985(1988)</a:t>
                      </a:r>
                    </a:p>
                  </a:txBody>
                  <a:tcPr marL="76200" marR="76200" anchor="ctr"/>
                </a:tc>
                <a:tc>
                  <a:txBody>
                    <a:bodyPr/>
                    <a:lstStyle/>
                    <a:p>
                      <a:pPr fontAlgn="base" latinLnBrk="0">
                        <a:buNone/>
                      </a:pPr>
                      <a:r>
                        <a:rPr lang="en-GB" sz="1400" dirty="0">
                          <a:effectLst/>
                        </a:rPr>
                        <a:t>8 years – 179 days (11 years) </a:t>
                      </a:r>
                      <a:endParaRPr lang="en-US" sz="1400" dirty="0">
                        <a:effectLst/>
                      </a:endParaRPr>
                    </a:p>
                  </a:txBody>
                  <a:tcPr marL="76200" marR="76200" anchor="ctr"/>
                </a:tc>
                <a:extLst>
                  <a:ext uri="{0D108BD9-81ED-4DB2-BD59-A6C34878D82A}">
                    <a16:rowId xmlns:a16="http://schemas.microsoft.com/office/drawing/2014/main" val="1205290641"/>
                  </a:ext>
                </a:extLst>
              </a:tr>
              <a:tr h="355499">
                <a:tc>
                  <a:txBody>
                    <a:bodyPr/>
                    <a:lstStyle/>
                    <a:p>
                      <a:pPr fontAlgn="base" latinLnBrk="0">
                        <a:buNone/>
                      </a:pPr>
                      <a:r>
                        <a:rPr lang="en-US" sz="1400">
                          <a:effectLst/>
                        </a:rPr>
                        <a:t>10</a:t>
                      </a:r>
                    </a:p>
                  </a:txBody>
                  <a:tcPr marL="76200" marR="76200" anchor="ctr"/>
                </a:tc>
                <a:tc>
                  <a:txBody>
                    <a:bodyPr/>
                    <a:lstStyle/>
                    <a:p>
                      <a:pPr fontAlgn="base" latinLnBrk="0">
                        <a:buNone/>
                      </a:pPr>
                      <a:r>
                        <a:rPr lang="en-US" sz="1400">
                          <a:effectLst/>
                        </a:rPr>
                        <a:t>Muhammad Khan Junejo</a:t>
                      </a:r>
                    </a:p>
                  </a:txBody>
                  <a:tcPr marL="76200" marR="76200" anchor="ctr"/>
                </a:tc>
                <a:tc>
                  <a:txBody>
                    <a:bodyPr/>
                    <a:lstStyle/>
                    <a:p>
                      <a:pPr fontAlgn="base" latinLnBrk="0">
                        <a:buNone/>
                      </a:pPr>
                      <a:r>
                        <a:rPr lang="en-US" sz="1400">
                          <a:effectLst/>
                        </a:rPr>
                        <a:t>24 Mar 1985 – 29 May 1988</a:t>
                      </a:r>
                    </a:p>
                  </a:txBody>
                  <a:tcPr marL="76200" marR="76200" anchor="ctr"/>
                </a:tc>
                <a:tc>
                  <a:txBody>
                    <a:bodyPr/>
                    <a:lstStyle/>
                    <a:p>
                      <a:pPr fontAlgn="base" latinLnBrk="0">
                        <a:buNone/>
                      </a:pPr>
                      <a:r>
                        <a:rPr lang="en-GB" sz="1400" dirty="0">
                          <a:effectLst/>
                        </a:rPr>
                        <a:t>3 years – 66 days</a:t>
                      </a:r>
                      <a:endParaRPr lang="en-US" sz="1400" dirty="0">
                        <a:effectLst/>
                      </a:endParaRPr>
                    </a:p>
                  </a:txBody>
                  <a:tcPr marL="76200" marR="76200" anchor="ctr"/>
                </a:tc>
                <a:extLst>
                  <a:ext uri="{0D108BD9-81ED-4DB2-BD59-A6C34878D82A}">
                    <a16:rowId xmlns:a16="http://schemas.microsoft.com/office/drawing/2014/main" val="4152785444"/>
                  </a:ext>
                </a:extLst>
              </a:tr>
              <a:tr h="355499">
                <a:tc>
                  <a:txBody>
                    <a:bodyPr/>
                    <a:lstStyle/>
                    <a:p>
                      <a:pPr fontAlgn="base" latinLnBrk="0">
                        <a:buNone/>
                      </a:pPr>
                      <a:r>
                        <a:rPr lang="en-US" sz="1400">
                          <a:effectLst/>
                        </a:rPr>
                        <a:t>11</a:t>
                      </a:r>
                    </a:p>
                  </a:txBody>
                  <a:tcPr marL="76200" marR="76200" anchor="ctr"/>
                </a:tc>
                <a:tc>
                  <a:txBody>
                    <a:bodyPr/>
                    <a:lstStyle/>
                    <a:p>
                      <a:pPr fontAlgn="base" latinLnBrk="0">
                        <a:buNone/>
                      </a:pPr>
                      <a:r>
                        <a:rPr lang="en-US" sz="1400">
                          <a:effectLst/>
                        </a:rPr>
                        <a:t>Benazir Bhutto</a:t>
                      </a:r>
                    </a:p>
                  </a:txBody>
                  <a:tcPr marL="76200" marR="76200" anchor="ctr"/>
                </a:tc>
                <a:tc>
                  <a:txBody>
                    <a:bodyPr/>
                    <a:lstStyle/>
                    <a:p>
                      <a:pPr fontAlgn="base" latinLnBrk="0">
                        <a:buNone/>
                      </a:pPr>
                      <a:r>
                        <a:rPr lang="en-US" sz="1400">
                          <a:effectLst/>
                        </a:rPr>
                        <a:t>1 Dec 1988 – 6 Aug 1990</a:t>
                      </a:r>
                    </a:p>
                  </a:txBody>
                  <a:tcPr marL="76200" marR="76200" anchor="ctr"/>
                </a:tc>
                <a:tc>
                  <a:txBody>
                    <a:bodyPr/>
                    <a:lstStyle/>
                    <a:p>
                      <a:pPr fontAlgn="base" latinLnBrk="0">
                        <a:buNone/>
                      </a:pPr>
                      <a:r>
                        <a:rPr lang="en-GB" sz="1400" dirty="0">
                          <a:effectLst/>
                        </a:rPr>
                        <a:t>1 year – 247 days</a:t>
                      </a:r>
                      <a:endParaRPr lang="en-US" sz="1400" dirty="0">
                        <a:effectLst/>
                      </a:endParaRPr>
                    </a:p>
                  </a:txBody>
                  <a:tcPr marL="76200" marR="76200" anchor="ctr"/>
                </a:tc>
                <a:extLst>
                  <a:ext uri="{0D108BD9-81ED-4DB2-BD59-A6C34878D82A}">
                    <a16:rowId xmlns:a16="http://schemas.microsoft.com/office/drawing/2014/main" val="1688766002"/>
                  </a:ext>
                </a:extLst>
              </a:tr>
              <a:tr h="297882">
                <a:tc>
                  <a:txBody>
                    <a:bodyPr/>
                    <a:lstStyle/>
                    <a:p>
                      <a:pPr fontAlgn="base" latinLnBrk="0">
                        <a:buNone/>
                      </a:pPr>
                      <a:r>
                        <a:rPr lang="en-US" sz="1400" dirty="0">
                          <a:effectLst/>
                        </a:rPr>
                        <a:t>12</a:t>
                      </a:r>
                    </a:p>
                  </a:txBody>
                  <a:tcPr marL="76200" marR="76200" anchor="ctr"/>
                </a:tc>
                <a:tc>
                  <a:txBody>
                    <a:bodyPr/>
                    <a:lstStyle/>
                    <a:p>
                      <a:pPr fontAlgn="base" latinLnBrk="0">
                        <a:buNone/>
                      </a:pPr>
                      <a:r>
                        <a:rPr lang="en-US" sz="1400" dirty="0">
                          <a:effectLst/>
                        </a:rPr>
                        <a:t>Ghulam Mustafa Jatoi(caretaker)</a:t>
                      </a:r>
                    </a:p>
                  </a:txBody>
                  <a:tcPr marL="76200" marR="76200" anchor="ctr"/>
                </a:tc>
                <a:tc>
                  <a:txBody>
                    <a:bodyPr/>
                    <a:lstStyle/>
                    <a:p>
                      <a:pPr fontAlgn="base" latinLnBrk="0">
                        <a:buNone/>
                      </a:pPr>
                      <a:r>
                        <a:rPr lang="en-US" sz="1400" dirty="0">
                          <a:effectLst/>
                        </a:rPr>
                        <a:t>6 Aug 1990 – 6 Nov 1990</a:t>
                      </a:r>
                    </a:p>
                  </a:txBody>
                  <a:tcPr marL="76200" marR="76200" anchor="ctr"/>
                </a:tc>
                <a:tc>
                  <a:txBody>
                    <a:bodyPr/>
                    <a:lstStyle/>
                    <a:p>
                      <a:pPr fontAlgn="base" latinLnBrk="0">
                        <a:buNone/>
                      </a:pPr>
                      <a:r>
                        <a:rPr lang="en-GB" sz="1400" dirty="0">
                          <a:effectLst/>
                        </a:rPr>
                        <a:t>3 months</a:t>
                      </a:r>
                      <a:endParaRPr lang="en-US" sz="1400" dirty="0">
                        <a:effectLst/>
                      </a:endParaRPr>
                    </a:p>
                  </a:txBody>
                  <a:tcPr marL="76200" marR="76200" anchor="ctr"/>
                </a:tc>
                <a:extLst>
                  <a:ext uri="{0D108BD9-81ED-4DB2-BD59-A6C34878D82A}">
                    <a16:rowId xmlns:a16="http://schemas.microsoft.com/office/drawing/2014/main" val="3366870555"/>
                  </a:ext>
                </a:extLst>
              </a:tr>
              <a:tr h="355499">
                <a:tc>
                  <a:txBody>
                    <a:bodyPr/>
                    <a:lstStyle/>
                    <a:p>
                      <a:pPr fontAlgn="base" latinLnBrk="0">
                        <a:buNone/>
                      </a:pPr>
                      <a:r>
                        <a:rPr lang="en-US" sz="1400" dirty="0">
                          <a:effectLst/>
                        </a:rPr>
                        <a:t>13</a:t>
                      </a:r>
                    </a:p>
                  </a:txBody>
                  <a:tcPr marL="76200" marR="76200" anchor="ctr"/>
                </a:tc>
                <a:tc>
                  <a:txBody>
                    <a:bodyPr/>
                    <a:lstStyle/>
                    <a:p>
                      <a:pPr fontAlgn="base" latinLnBrk="0">
                        <a:buNone/>
                      </a:pPr>
                      <a:r>
                        <a:rPr lang="en-US" sz="1400" dirty="0">
                          <a:effectLst/>
                        </a:rPr>
                        <a:t>Nawaz Sharif</a:t>
                      </a:r>
                    </a:p>
                  </a:txBody>
                  <a:tcPr marL="76200" marR="76200" anchor="ctr"/>
                </a:tc>
                <a:tc>
                  <a:txBody>
                    <a:bodyPr/>
                    <a:lstStyle/>
                    <a:p>
                      <a:pPr fontAlgn="base" latinLnBrk="0">
                        <a:buNone/>
                      </a:pPr>
                      <a:r>
                        <a:rPr lang="da-DK" sz="1400" dirty="0">
                          <a:effectLst/>
                        </a:rPr>
                        <a:t>6 Nov 1990 – 18 Apr 1993</a:t>
                      </a:r>
                    </a:p>
                  </a:txBody>
                  <a:tcPr marL="76200" marR="76200" anchor="ctr"/>
                </a:tc>
                <a:tc>
                  <a:txBody>
                    <a:bodyPr/>
                    <a:lstStyle/>
                    <a:p>
                      <a:pPr fontAlgn="base" latinLnBrk="0">
                        <a:buNone/>
                      </a:pPr>
                      <a:r>
                        <a:rPr lang="en-GB" sz="1400" dirty="0">
                          <a:effectLst/>
                        </a:rPr>
                        <a:t>2 years – 254 days</a:t>
                      </a:r>
                      <a:endParaRPr lang="en-US" sz="1400" dirty="0">
                        <a:effectLst/>
                      </a:endParaRPr>
                    </a:p>
                  </a:txBody>
                  <a:tcPr marL="76200" marR="76200" anchor="ctr"/>
                </a:tc>
                <a:extLst>
                  <a:ext uri="{0D108BD9-81ED-4DB2-BD59-A6C34878D82A}">
                    <a16:rowId xmlns:a16="http://schemas.microsoft.com/office/drawing/2014/main" val="1567838247"/>
                  </a:ext>
                </a:extLst>
              </a:tr>
              <a:tr h="297882">
                <a:tc>
                  <a:txBody>
                    <a:bodyPr/>
                    <a:lstStyle/>
                    <a:p>
                      <a:pPr fontAlgn="base" latinLnBrk="0">
                        <a:buNone/>
                      </a:pPr>
                      <a:r>
                        <a:rPr lang="en-US" sz="1400" dirty="0">
                          <a:effectLst/>
                        </a:rPr>
                        <a:t>14</a:t>
                      </a:r>
                    </a:p>
                  </a:txBody>
                  <a:tcPr marL="76200" marR="76200" anchor="ctr"/>
                </a:tc>
                <a:tc>
                  <a:txBody>
                    <a:bodyPr/>
                    <a:lstStyle/>
                    <a:p>
                      <a:pPr fontAlgn="base" latinLnBrk="0">
                        <a:buNone/>
                      </a:pPr>
                      <a:r>
                        <a:rPr lang="en-GB" sz="1400" dirty="0">
                          <a:effectLst/>
                        </a:rPr>
                        <a:t>Balakh Shair Mazari</a:t>
                      </a:r>
                      <a:r>
                        <a:rPr lang="en-US" sz="1400" dirty="0">
                          <a:effectLst/>
                        </a:rPr>
                        <a:t>(caretaker)</a:t>
                      </a:r>
                    </a:p>
                  </a:txBody>
                  <a:tcPr marL="76200" marR="76200" anchor="ctr"/>
                </a:tc>
                <a:tc>
                  <a:txBody>
                    <a:bodyPr/>
                    <a:lstStyle/>
                    <a:p>
                      <a:pPr fontAlgn="base" latinLnBrk="0">
                        <a:buNone/>
                      </a:pPr>
                      <a:r>
                        <a:rPr lang="en-GB" sz="1400" dirty="0">
                          <a:effectLst/>
                        </a:rPr>
                        <a:t>18 Apr 1993 –26 May 1993</a:t>
                      </a:r>
                      <a:endParaRPr lang="en-US" sz="1400" dirty="0">
                        <a:effectLst/>
                      </a:endParaRPr>
                    </a:p>
                  </a:txBody>
                  <a:tcPr marL="76200" marR="76200" anchor="ctr"/>
                </a:tc>
                <a:tc>
                  <a:txBody>
                    <a:bodyPr/>
                    <a:lstStyle/>
                    <a:p>
                      <a:pPr fontAlgn="base" latinLnBrk="0">
                        <a:buNone/>
                      </a:pPr>
                      <a:r>
                        <a:rPr lang="en-GB" sz="1400" dirty="0">
                          <a:effectLst/>
                        </a:rPr>
                        <a:t>38 days</a:t>
                      </a:r>
                      <a:endParaRPr lang="en-US" sz="1400" dirty="0">
                        <a:effectLst/>
                      </a:endParaRPr>
                    </a:p>
                  </a:txBody>
                  <a:tcPr marL="76200" marR="76200" anchor="ctr"/>
                </a:tc>
                <a:extLst>
                  <a:ext uri="{0D108BD9-81ED-4DB2-BD59-A6C34878D82A}">
                    <a16:rowId xmlns:a16="http://schemas.microsoft.com/office/drawing/2014/main" val="3932928378"/>
                  </a:ext>
                </a:extLst>
              </a:tr>
              <a:tr h="297882">
                <a:tc>
                  <a:txBody>
                    <a:bodyPr/>
                    <a:lstStyle/>
                    <a:p>
                      <a:pPr fontAlgn="base" latinLnBrk="0">
                        <a:buNone/>
                      </a:pPr>
                      <a:endParaRPr lang="en-US" sz="1400" dirty="0">
                        <a:effectLst/>
                      </a:endParaRPr>
                    </a:p>
                  </a:txBody>
                  <a:tcPr marL="76200" marR="76200" anchor="ctr"/>
                </a:tc>
                <a:tc>
                  <a:txBody>
                    <a:bodyPr/>
                    <a:lstStyle/>
                    <a:p>
                      <a:pPr fontAlgn="base" latinLnBrk="0">
                        <a:buNone/>
                      </a:pPr>
                      <a:r>
                        <a:rPr lang="en-GB" sz="1400" dirty="0">
                          <a:solidFill>
                            <a:srgbClr val="FF0000"/>
                          </a:solidFill>
                          <a:effectLst/>
                        </a:rPr>
                        <a:t>Nawaz sharif restored by supreme court on</a:t>
                      </a:r>
                      <a:endParaRPr lang="en-US" sz="1400" dirty="0">
                        <a:solidFill>
                          <a:srgbClr val="FF0000"/>
                        </a:solidFill>
                        <a:effectLst/>
                      </a:endParaRPr>
                    </a:p>
                  </a:txBody>
                  <a:tcPr marL="76200" marR="76200" anchor="ctr"/>
                </a:tc>
                <a:tc>
                  <a:txBody>
                    <a:bodyPr/>
                    <a:lstStyle/>
                    <a:p>
                      <a:pPr fontAlgn="base" latinLnBrk="0">
                        <a:buNone/>
                      </a:pPr>
                      <a:r>
                        <a:rPr lang="en-GB" sz="1400" dirty="0">
                          <a:solidFill>
                            <a:srgbClr val="FF0000"/>
                          </a:solidFill>
                          <a:effectLst/>
                        </a:rPr>
                        <a:t>26 May 1993 but finally resigned on</a:t>
                      </a:r>
                      <a:endParaRPr lang="en-US" sz="1400" dirty="0">
                        <a:solidFill>
                          <a:srgbClr val="FF0000"/>
                        </a:solidFill>
                        <a:effectLst/>
                      </a:endParaRPr>
                    </a:p>
                  </a:txBody>
                  <a:tcPr marL="76200" marR="76200" anchor="ctr"/>
                </a:tc>
                <a:tc>
                  <a:txBody>
                    <a:bodyPr/>
                    <a:lstStyle/>
                    <a:p>
                      <a:pPr fontAlgn="base" latinLnBrk="0">
                        <a:buNone/>
                      </a:pPr>
                      <a:r>
                        <a:rPr lang="en-US" sz="1400" dirty="0">
                          <a:solidFill>
                            <a:srgbClr val="FF0000"/>
                          </a:solidFill>
                          <a:effectLst/>
                        </a:rPr>
                        <a:t>18 Jul 1993 </a:t>
                      </a:r>
                    </a:p>
                  </a:txBody>
                  <a:tcPr marL="76200" marR="76200" anchor="ctr"/>
                </a:tc>
                <a:extLst>
                  <a:ext uri="{0D108BD9-81ED-4DB2-BD59-A6C34878D82A}">
                    <a16:rowId xmlns:a16="http://schemas.microsoft.com/office/drawing/2014/main" val="22596631"/>
                  </a:ext>
                </a:extLst>
              </a:tr>
              <a:tr h="297882">
                <a:tc>
                  <a:txBody>
                    <a:bodyPr/>
                    <a:lstStyle/>
                    <a:p>
                      <a:pPr fontAlgn="base" latinLnBrk="0">
                        <a:buNone/>
                      </a:pPr>
                      <a:r>
                        <a:rPr lang="en-US" sz="1400" dirty="0">
                          <a:effectLst/>
                        </a:rPr>
                        <a:t>15</a:t>
                      </a:r>
                    </a:p>
                  </a:txBody>
                  <a:tcPr marL="76200" marR="76200" anchor="ctr"/>
                </a:tc>
                <a:tc>
                  <a:txBody>
                    <a:bodyPr/>
                    <a:lstStyle/>
                    <a:p>
                      <a:pPr fontAlgn="base" latinLnBrk="0">
                        <a:buNone/>
                      </a:pPr>
                      <a:r>
                        <a:rPr lang="en-US" sz="1400">
                          <a:effectLst/>
                        </a:rPr>
                        <a:t>Moeen Qureshi(caretaker)</a:t>
                      </a:r>
                      <a:endParaRPr lang="en-US" sz="1400" dirty="0">
                        <a:effectLst/>
                      </a:endParaRPr>
                    </a:p>
                  </a:txBody>
                  <a:tcPr marL="76200" marR="76200" anchor="ctr"/>
                </a:tc>
                <a:tc>
                  <a:txBody>
                    <a:bodyPr/>
                    <a:lstStyle/>
                    <a:p>
                      <a:pPr fontAlgn="base" latinLnBrk="0">
                        <a:buNone/>
                      </a:pPr>
                      <a:r>
                        <a:rPr lang="en-US" sz="1400" dirty="0">
                          <a:effectLst/>
                        </a:rPr>
                        <a:t>18 Jul 1993 – 19 Oct 1993</a:t>
                      </a:r>
                    </a:p>
                  </a:txBody>
                  <a:tcPr marL="76200" marR="76200" anchor="ctr"/>
                </a:tc>
                <a:tc>
                  <a:txBody>
                    <a:bodyPr/>
                    <a:lstStyle/>
                    <a:p>
                      <a:pPr fontAlgn="base" latinLnBrk="0">
                        <a:buNone/>
                      </a:pPr>
                      <a:r>
                        <a:rPr lang="en-GB" sz="1400" dirty="0">
                          <a:effectLst/>
                        </a:rPr>
                        <a:t>3 months – 01 day</a:t>
                      </a:r>
                      <a:endParaRPr lang="en-US" sz="1400" dirty="0">
                        <a:effectLst/>
                      </a:endParaRPr>
                    </a:p>
                  </a:txBody>
                  <a:tcPr marL="76200" marR="76200" anchor="ctr"/>
                </a:tc>
                <a:extLst>
                  <a:ext uri="{0D108BD9-81ED-4DB2-BD59-A6C34878D82A}">
                    <a16:rowId xmlns:a16="http://schemas.microsoft.com/office/drawing/2014/main" val="99594757"/>
                  </a:ext>
                </a:extLst>
              </a:tr>
              <a:tr h="297882">
                <a:tc>
                  <a:txBody>
                    <a:bodyPr/>
                    <a:lstStyle/>
                    <a:p>
                      <a:pPr fontAlgn="base" latinLnBrk="0">
                        <a:buNone/>
                      </a:pPr>
                      <a:r>
                        <a:rPr lang="en-US" sz="1400" dirty="0">
                          <a:effectLst/>
                        </a:rPr>
                        <a:t>16</a:t>
                      </a:r>
                    </a:p>
                  </a:txBody>
                  <a:tcPr marL="76200" marR="76200" anchor="ctr"/>
                </a:tc>
                <a:tc>
                  <a:txBody>
                    <a:bodyPr/>
                    <a:lstStyle/>
                    <a:p>
                      <a:pPr fontAlgn="base" latinLnBrk="0">
                        <a:buNone/>
                      </a:pPr>
                      <a:r>
                        <a:rPr lang="en-US" sz="1400" dirty="0">
                          <a:effectLst/>
                        </a:rPr>
                        <a:t>Benazir Bhutto</a:t>
                      </a:r>
                    </a:p>
                  </a:txBody>
                  <a:tcPr marL="76200" marR="76200" anchor="ctr"/>
                </a:tc>
                <a:tc>
                  <a:txBody>
                    <a:bodyPr/>
                    <a:lstStyle/>
                    <a:p>
                      <a:pPr fontAlgn="base" latinLnBrk="0">
                        <a:buNone/>
                      </a:pPr>
                      <a:r>
                        <a:rPr lang="en-US" sz="1400" dirty="0">
                          <a:effectLst/>
                        </a:rPr>
                        <a:t>19 Oct 1993 – 5 Nov 1996</a:t>
                      </a:r>
                    </a:p>
                  </a:txBody>
                  <a:tcPr marL="76200" marR="76200" anchor="ctr"/>
                </a:tc>
                <a:tc>
                  <a:txBody>
                    <a:bodyPr/>
                    <a:lstStyle/>
                    <a:p>
                      <a:pPr fontAlgn="base" latinLnBrk="0">
                        <a:buNone/>
                      </a:pPr>
                      <a:r>
                        <a:rPr lang="en-GB" sz="1400" dirty="0">
                          <a:effectLst/>
                        </a:rPr>
                        <a:t>3 years – 17 days</a:t>
                      </a:r>
                      <a:endParaRPr lang="en-US" sz="1400" dirty="0">
                        <a:effectLst/>
                      </a:endParaRPr>
                    </a:p>
                  </a:txBody>
                  <a:tcPr marL="76200" marR="76200" anchor="ctr"/>
                </a:tc>
                <a:extLst>
                  <a:ext uri="{0D108BD9-81ED-4DB2-BD59-A6C34878D82A}">
                    <a16:rowId xmlns:a16="http://schemas.microsoft.com/office/drawing/2014/main" val="2191395582"/>
                  </a:ext>
                </a:extLst>
              </a:tr>
              <a:tr h="355499">
                <a:tc>
                  <a:txBody>
                    <a:bodyPr/>
                    <a:lstStyle/>
                    <a:p>
                      <a:pPr fontAlgn="base" latinLnBrk="0">
                        <a:buNone/>
                      </a:pPr>
                      <a:r>
                        <a:rPr lang="en-US" sz="1400" dirty="0">
                          <a:effectLst/>
                        </a:rPr>
                        <a:t>17</a:t>
                      </a:r>
                    </a:p>
                  </a:txBody>
                  <a:tcPr marL="76200" marR="76200" anchor="ctr"/>
                </a:tc>
                <a:tc>
                  <a:txBody>
                    <a:bodyPr/>
                    <a:lstStyle/>
                    <a:p>
                      <a:pPr fontAlgn="base" latinLnBrk="0">
                        <a:buNone/>
                      </a:pPr>
                      <a:r>
                        <a:rPr lang="en-US" sz="1400" dirty="0">
                          <a:effectLst/>
                        </a:rPr>
                        <a:t>Malik Meraj Khalid(caretaker)</a:t>
                      </a:r>
                    </a:p>
                  </a:txBody>
                  <a:tcPr marL="76200" marR="76200" anchor="ctr"/>
                </a:tc>
                <a:tc>
                  <a:txBody>
                    <a:bodyPr/>
                    <a:lstStyle/>
                    <a:p>
                      <a:pPr fontAlgn="base" latinLnBrk="0">
                        <a:buNone/>
                      </a:pPr>
                      <a:r>
                        <a:rPr lang="en-US" sz="1400" dirty="0">
                          <a:effectLst/>
                        </a:rPr>
                        <a:t>5 Nov 1996 – 17 Feb 1997</a:t>
                      </a:r>
                    </a:p>
                  </a:txBody>
                  <a:tcPr marL="76200" marR="76200" anchor="ctr"/>
                </a:tc>
                <a:tc>
                  <a:txBody>
                    <a:bodyPr/>
                    <a:lstStyle/>
                    <a:p>
                      <a:pPr fontAlgn="base" latinLnBrk="0">
                        <a:buNone/>
                      </a:pPr>
                      <a:r>
                        <a:rPr lang="en-GB" sz="1400" dirty="0">
                          <a:effectLst/>
                        </a:rPr>
                        <a:t>3 months – 12 days</a:t>
                      </a:r>
                      <a:endParaRPr lang="en-US" sz="1400" dirty="0">
                        <a:effectLst/>
                      </a:endParaRPr>
                    </a:p>
                  </a:txBody>
                  <a:tcPr marL="76200" marR="76200" anchor="ctr"/>
                </a:tc>
                <a:extLst>
                  <a:ext uri="{0D108BD9-81ED-4DB2-BD59-A6C34878D82A}">
                    <a16:rowId xmlns:a16="http://schemas.microsoft.com/office/drawing/2014/main" val="971618557"/>
                  </a:ext>
                </a:extLst>
              </a:tr>
            </a:tbl>
          </a:graphicData>
        </a:graphic>
      </p:graphicFrame>
    </p:spTree>
    <p:extLst>
      <p:ext uri="{BB962C8B-B14F-4D97-AF65-F5344CB8AC3E}">
        <p14:creationId xmlns:p14="http://schemas.microsoft.com/office/powerpoint/2010/main" val="4135645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93A0-D87A-7F24-DC6F-C0D528DFAEF0}"/>
              </a:ext>
            </a:extLst>
          </p:cNvPr>
          <p:cNvSpPr>
            <a:spLocks noGrp="1"/>
          </p:cNvSpPr>
          <p:nvPr>
            <p:ph type="title"/>
          </p:nvPr>
        </p:nvSpPr>
        <p:spPr/>
        <p:txBody>
          <a:bodyPr>
            <a:normAutofit fontScale="90000"/>
          </a:bodyPr>
          <a:lstStyle/>
          <a:p>
            <a:r>
              <a:rPr lang="en-GB" dirty="0"/>
              <a:t>LIST OF PRIMEMINISTEERS OF PAKISTAN</a:t>
            </a:r>
            <a:endParaRPr lang="en-US" dirty="0"/>
          </a:p>
        </p:txBody>
      </p:sp>
      <p:graphicFrame>
        <p:nvGraphicFramePr>
          <p:cNvPr id="4" name="Content Placeholder 3">
            <a:extLst>
              <a:ext uri="{FF2B5EF4-FFF2-40B4-BE49-F238E27FC236}">
                <a16:creationId xmlns:a16="http://schemas.microsoft.com/office/drawing/2014/main" id="{9E6EAD80-4633-91B2-2EF6-706DE3DAA66B}"/>
              </a:ext>
            </a:extLst>
          </p:cNvPr>
          <p:cNvGraphicFramePr>
            <a:graphicFrameLocks noGrp="1"/>
          </p:cNvGraphicFramePr>
          <p:nvPr>
            <p:ph idx="1"/>
            <p:extLst>
              <p:ext uri="{D42A27DB-BD31-4B8C-83A1-F6EECF244321}">
                <p14:modId xmlns:p14="http://schemas.microsoft.com/office/powerpoint/2010/main" val="3012729233"/>
              </p:ext>
            </p:extLst>
          </p:nvPr>
        </p:nvGraphicFramePr>
        <p:xfrm>
          <a:off x="1409350" y="2407639"/>
          <a:ext cx="9378892" cy="3740091"/>
        </p:xfrm>
        <a:graphic>
          <a:graphicData uri="http://schemas.openxmlformats.org/drawingml/2006/table">
            <a:tbl>
              <a:tblPr firstRow="1" bandRow="1">
                <a:tableStyleId>{5C22544A-7EE6-4342-B048-85BDC9FD1C3A}</a:tableStyleId>
              </a:tblPr>
              <a:tblGrid>
                <a:gridCol w="577075">
                  <a:extLst>
                    <a:ext uri="{9D8B030D-6E8A-4147-A177-3AD203B41FA5}">
                      <a16:colId xmlns:a16="http://schemas.microsoft.com/office/drawing/2014/main" val="1426086605"/>
                    </a:ext>
                  </a:extLst>
                </a:gridCol>
                <a:gridCol w="3539963">
                  <a:extLst>
                    <a:ext uri="{9D8B030D-6E8A-4147-A177-3AD203B41FA5}">
                      <a16:colId xmlns:a16="http://schemas.microsoft.com/office/drawing/2014/main" val="234607210"/>
                    </a:ext>
                  </a:extLst>
                </a:gridCol>
                <a:gridCol w="2797446">
                  <a:extLst>
                    <a:ext uri="{9D8B030D-6E8A-4147-A177-3AD203B41FA5}">
                      <a16:colId xmlns:a16="http://schemas.microsoft.com/office/drawing/2014/main" val="4062274770"/>
                    </a:ext>
                  </a:extLst>
                </a:gridCol>
                <a:gridCol w="2464408">
                  <a:extLst>
                    <a:ext uri="{9D8B030D-6E8A-4147-A177-3AD203B41FA5}">
                      <a16:colId xmlns:a16="http://schemas.microsoft.com/office/drawing/2014/main" val="423614346"/>
                    </a:ext>
                  </a:extLst>
                </a:gridCol>
              </a:tblGrid>
              <a:tr h="381699">
                <a:tc>
                  <a:txBody>
                    <a:bodyPr/>
                    <a:lstStyle/>
                    <a:p>
                      <a:pPr algn="l" fontAlgn="b" latinLnBrk="0">
                        <a:buNone/>
                      </a:pPr>
                      <a:r>
                        <a:rPr lang="en-US" sz="1400" b="1" dirty="0">
                          <a:effectLst/>
                        </a:rPr>
                        <a:t>No.</a:t>
                      </a:r>
                    </a:p>
                  </a:txBody>
                  <a:tcPr marL="76200" marR="76200" marT="76200" marB="76200" anchor="b"/>
                </a:tc>
                <a:tc>
                  <a:txBody>
                    <a:bodyPr/>
                    <a:lstStyle/>
                    <a:p>
                      <a:pPr algn="l" fontAlgn="b" latinLnBrk="0">
                        <a:buNone/>
                      </a:pPr>
                      <a:r>
                        <a:rPr lang="en-US" sz="1400" b="1" dirty="0">
                          <a:effectLst/>
                        </a:rPr>
                        <a:t>Name</a:t>
                      </a:r>
                    </a:p>
                  </a:txBody>
                  <a:tcPr marL="76200" marR="76200" marT="76200" marB="76200" anchor="b"/>
                </a:tc>
                <a:tc>
                  <a:txBody>
                    <a:bodyPr/>
                    <a:lstStyle/>
                    <a:p>
                      <a:pPr algn="l" fontAlgn="b" latinLnBrk="0">
                        <a:buNone/>
                      </a:pPr>
                      <a:r>
                        <a:rPr lang="en-US" sz="1400" b="1" dirty="0">
                          <a:effectLst/>
                        </a:rPr>
                        <a:t>Term in Office</a:t>
                      </a:r>
                    </a:p>
                  </a:txBody>
                  <a:tcPr marL="76200" marR="76200" marT="76200" marB="76200" anchor="b"/>
                </a:tc>
                <a:tc>
                  <a:txBody>
                    <a:bodyPr/>
                    <a:lstStyle/>
                    <a:p>
                      <a:pPr algn="l" fontAlgn="b" latinLnBrk="0">
                        <a:buNone/>
                      </a:pPr>
                      <a:r>
                        <a:rPr lang="en-GB" sz="1400" b="1" dirty="0">
                          <a:effectLst/>
                        </a:rPr>
                        <a:t>Tenure</a:t>
                      </a:r>
                      <a:endParaRPr lang="en-US" sz="1400" b="1" dirty="0">
                        <a:effectLst/>
                      </a:endParaRPr>
                    </a:p>
                  </a:txBody>
                  <a:tcPr marL="76200" marR="76200" marT="76200" marB="76200" anchor="b"/>
                </a:tc>
                <a:extLst>
                  <a:ext uri="{0D108BD9-81ED-4DB2-BD59-A6C34878D82A}">
                    <a16:rowId xmlns:a16="http://schemas.microsoft.com/office/drawing/2014/main" val="3266653935"/>
                  </a:ext>
                </a:extLst>
              </a:tr>
              <a:tr h="381699">
                <a:tc>
                  <a:txBody>
                    <a:bodyPr/>
                    <a:lstStyle/>
                    <a:p>
                      <a:pPr fontAlgn="base" latinLnBrk="0">
                        <a:buNone/>
                      </a:pPr>
                      <a:r>
                        <a:rPr lang="en-US" sz="1400" dirty="0">
                          <a:effectLst/>
                        </a:rPr>
                        <a:t>18</a:t>
                      </a:r>
                    </a:p>
                  </a:txBody>
                  <a:tcPr marL="76200" marR="76200" anchor="ctr"/>
                </a:tc>
                <a:tc>
                  <a:txBody>
                    <a:bodyPr/>
                    <a:lstStyle/>
                    <a:p>
                      <a:pPr fontAlgn="base" latinLnBrk="0">
                        <a:buNone/>
                      </a:pPr>
                      <a:r>
                        <a:rPr lang="en-US" sz="1400">
                          <a:effectLst/>
                        </a:rPr>
                        <a:t>Nawaz Sharif</a:t>
                      </a:r>
                    </a:p>
                  </a:txBody>
                  <a:tcPr marL="76200" marR="76200" anchor="ctr"/>
                </a:tc>
                <a:tc>
                  <a:txBody>
                    <a:bodyPr/>
                    <a:lstStyle/>
                    <a:p>
                      <a:pPr fontAlgn="base" latinLnBrk="0">
                        <a:buNone/>
                      </a:pPr>
                      <a:r>
                        <a:rPr lang="en-US" sz="1400">
                          <a:effectLst/>
                        </a:rPr>
                        <a:t>17 Feb 1997 – 12 Oct 1999</a:t>
                      </a:r>
                    </a:p>
                  </a:txBody>
                  <a:tcPr marL="76200" marR="76200" anchor="ctr"/>
                </a:tc>
                <a:tc>
                  <a:txBody>
                    <a:bodyPr/>
                    <a:lstStyle/>
                    <a:p>
                      <a:pPr fontAlgn="base" latinLnBrk="0">
                        <a:buNone/>
                      </a:pPr>
                      <a:r>
                        <a:rPr lang="en-GB" sz="1400" dirty="0">
                          <a:effectLst/>
                        </a:rPr>
                        <a:t>2 years – 237 days</a:t>
                      </a:r>
                      <a:endParaRPr lang="en-US" sz="1400" dirty="0">
                        <a:effectLst/>
                      </a:endParaRPr>
                    </a:p>
                  </a:txBody>
                  <a:tcPr marL="76200" marR="76200" anchor="ctr"/>
                </a:tc>
                <a:extLst>
                  <a:ext uri="{0D108BD9-81ED-4DB2-BD59-A6C34878D82A}">
                    <a16:rowId xmlns:a16="http://schemas.microsoft.com/office/drawing/2014/main" val="3395550902"/>
                  </a:ext>
                </a:extLst>
              </a:tr>
              <a:tr h="381699">
                <a:tc>
                  <a:txBody>
                    <a:bodyPr/>
                    <a:lstStyle/>
                    <a:p>
                      <a:pPr fontAlgn="base" latinLnBrk="0">
                        <a:buNone/>
                      </a:pPr>
                      <a:r>
                        <a:rPr lang="en-US" sz="1400">
                          <a:effectLst/>
                        </a:rPr>
                        <a:t>-</a:t>
                      </a:r>
                    </a:p>
                  </a:txBody>
                  <a:tcPr marL="76200" marR="76200" anchor="ctr"/>
                </a:tc>
                <a:tc>
                  <a:txBody>
                    <a:bodyPr/>
                    <a:lstStyle/>
                    <a:p>
                      <a:pPr fontAlgn="base" latinLnBrk="0">
                        <a:buNone/>
                      </a:pPr>
                      <a:r>
                        <a:rPr lang="en-US" sz="1400" dirty="0">
                          <a:effectLst/>
                        </a:rPr>
                        <a:t>Martial Law (Pervez Musharraf)</a:t>
                      </a:r>
                    </a:p>
                  </a:txBody>
                  <a:tcPr marL="76200" marR="76200" anchor="ctr"/>
                </a:tc>
                <a:tc>
                  <a:txBody>
                    <a:bodyPr/>
                    <a:lstStyle/>
                    <a:p>
                      <a:pPr fontAlgn="base" latinLnBrk="0">
                        <a:buNone/>
                      </a:pPr>
                      <a:r>
                        <a:rPr lang="en-US" sz="1400" dirty="0">
                          <a:effectLst/>
                        </a:rPr>
                        <a:t>12 Oct 1999– Nov 2002 (2008)</a:t>
                      </a:r>
                    </a:p>
                  </a:txBody>
                  <a:tcPr marL="76200" marR="76200" anchor="ctr"/>
                </a:tc>
                <a:tc>
                  <a:txBody>
                    <a:bodyPr/>
                    <a:lstStyle/>
                    <a:p>
                      <a:pPr fontAlgn="base" latinLnBrk="0">
                        <a:buNone/>
                      </a:pPr>
                      <a:r>
                        <a:rPr lang="en-GB" sz="1400" dirty="0">
                          <a:effectLst/>
                        </a:rPr>
                        <a:t>3 years – 30 days (10 years)</a:t>
                      </a:r>
                      <a:endParaRPr lang="en-US" sz="1400" dirty="0">
                        <a:effectLst/>
                      </a:endParaRPr>
                    </a:p>
                  </a:txBody>
                  <a:tcPr marL="76200" marR="76200" anchor="ctr"/>
                </a:tc>
                <a:extLst>
                  <a:ext uri="{0D108BD9-81ED-4DB2-BD59-A6C34878D82A}">
                    <a16:rowId xmlns:a16="http://schemas.microsoft.com/office/drawing/2014/main" val="1138208100"/>
                  </a:ext>
                </a:extLst>
              </a:tr>
              <a:tr h="381699">
                <a:tc>
                  <a:txBody>
                    <a:bodyPr/>
                    <a:lstStyle/>
                    <a:p>
                      <a:pPr fontAlgn="base" latinLnBrk="0">
                        <a:buNone/>
                      </a:pPr>
                      <a:r>
                        <a:rPr lang="en-GB" sz="1400" dirty="0">
                          <a:effectLst/>
                        </a:rPr>
                        <a:t>19</a:t>
                      </a:r>
                      <a:endParaRPr lang="en-US" sz="1400" dirty="0">
                        <a:effectLst/>
                      </a:endParaRPr>
                    </a:p>
                  </a:txBody>
                  <a:tcPr marL="76200" marR="76200" anchor="ctr"/>
                </a:tc>
                <a:tc>
                  <a:txBody>
                    <a:bodyPr/>
                    <a:lstStyle/>
                    <a:p>
                      <a:pPr fontAlgn="base" latinLnBrk="0">
                        <a:buNone/>
                      </a:pPr>
                      <a:r>
                        <a:rPr lang="en-US" sz="1400">
                          <a:effectLst/>
                        </a:rPr>
                        <a:t>Zafarullah Khan Jamali</a:t>
                      </a:r>
                    </a:p>
                  </a:txBody>
                  <a:tcPr marL="76200" marR="76200" anchor="ctr"/>
                </a:tc>
                <a:tc>
                  <a:txBody>
                    <a:bodyPr/>
                    <a:lstStyle/>
                    <a:p>
                      <a:pPr fontAlgn="base" latinLnBrk="0">
                        <a:buNone/>
                      </a:pPr>
                      <a:r>
                        <a:rPr lang="da-DK" sz="1400" dirty="0">
                          <a:effectLst/>
                        </a:rPr>
                        <a:t>23 Nov 2002 – 26 Jun 2004</a:t>
                      </a:r>
                    </a:p>
                  </a:txBody>
                  <a:tcPr marL="76200" marR="76200" anchor="ctr"/>
                </a:tc>
                <a:tc>
                  <a:txBody>
                    <a:bodyPr/>
                    <a:lstStyle/>
                    <a:p>
                      <a:pPr fontAlgn="base" latinLnBrk="0">
                        <a:buNone/>
                      </a:pPr>
                      <a:r>
                        <a:rPr lang="en-GB" sz="1400" dirty="0">
                          <a:effectLst/>
                        </a:rPr>
                        <a:t>1 year – 216 days</a:t>
                      </a:r>
                      <a:endParaRPr lang="en-US" sz="1400" dirty="0">
                        <a:effectLst/>
                      </a:endParaRPr>
                    </a:p>
                  </a:txBody>
                  <a:tcPr marL="76200" marR="76200" anchor="ctr"/>
                </a:tc>
                <a:extLst>
                  <a:ext uri="{0D108BD9-81ED-4DB2-BD59-A6C34878D82A}">
                    <a16:rowId xmlns:a16="http://schemas.microsoft.com/office/drawing/2014/main" val="1698174009"/>
                  </a:ext>
                </a:extLst>
              </a:tr>
              <a:tr h="226226">
                <a:tc>
                  <a:txBody>
                    <a:bodyPr/>
                    <a:lstStyle/>
                    <a:p>
                      <a:pPr fontAlgn="base" latinLnBrk="0">
                        <a:buNone/>
                      </a:pPr>
                      <a:r>
                        <a:rPr lang="en-GB" sz="1400" dirty="0">
                          <a:effectLst/>
                        </a:rPr>
                        <a:t>2</a:t>
                      </a:r>
                      <a:r>
                        <a:rPr lang="en-US" sz="1400" dirty="0">
                          <a:effectLst/>
                        </a:rPr>
                        <a:t>0</a:t>
                      </a:r>
                    </a:p>
                  </a:txBody>
                  <a:tcPr marL="76200" marR="76200" anchor="ctr"/>
                </a:tc>
                <a:tc>
                  <a:txBody>
                    <a:bodyPr/>
                    <a:lstStyle/>
                    <a:p>
                      <a:pPr fontAlgn="base" latinLnBrk="0">
                        <a:buNone/>
                      </a:pPr>
                      <a:r>
                        <a:rPr lang="en-GB" sz="1400" dirty="0">
                          <a:effectLst/>
                        </a:rPr>
                        <a:t>Chaudhry Shujaat Hussain</a:t>
                      </a:r>
                      <a:endParaRPr lang="en-US" sz="1400" dirty="0">
                        <a:effectLst/>
                      </a:endParaRPr>
                    </a:p>
                  </a:txBody>
                  <a:tcPr marL="76200" marR="76200" anchor="ctr"/>
                </a:tc>
                <a:tc>
                  <a:txBody>
                    <a:bodyPr/>
                    <a:lstStyle/>
                    <a:p>
                      <a:pPr fontAlgn="base" latinLnBrk="0">
                        <a:buNone/>
                      </a:pPr>
                      <a:r>
                        <a:rPr lang="en-GB" sz="1400" dirty="0">
                          <a:effectLst/>
                        </a:rPr>
                        <a:t>30 Jun 2004</a:t>
                      </a:r>
                      <a:r>
                        <a:rPr lang="da-DK" sz="1400" dirty="0">
                          <a:effectLst/>
                        </a:rPr>
                        <a:t> – 23 Aug 2004</a:t>
                      </a:r>
                      <a:endParaRPr lang="en-US" sz="1400" dirty="0">
                        <a:effectLst/>
                      </a:endParaRPr>
                    </a:p>
                  </a:txBody>
                  <a:tcPr marL="76200" marR="76200" anchor="ctr"/>
                </a:tc>
                <a:tc>
                  <a:txBody>
                    <a:bodyPr/>
                    <a:lstStyle/>
                    <a:p>
                      <a:pPr fontAlgn="base" latinLnBrk="0">
                        <a:buNone/>
                      </a:pPr>
                      <a:r>
                        <a:rPr lang="en-GB" sz="1400" dirty="0">
                          <a:effectLst/>
                        </a:rPr>
                        <a:t>0 years – 54 days</a:t>
                      </a:r>
                      <a:endParaRPr lang="en-US" sz="1400" dirty="0">
                        <a:effectLst/>
                      </a:endParaRPr>
                    </a:p>
                  </a:txBody>
                  <a:tcPr marL="76200" marR="76200" anchor="ctr"/>
                </a:tc>
                <a:extLst>
                  <a:ext uri="{0D108BD9-81ED-4DB2-BD59-A6C34878D82A}">
                    <a16:rowId xmlns:a16="http://schemas.microsoft.com/office/drawing/2014/main" val="2001810237"/>
                  </a:ext>
                </a:extLst>
              </a:tr>
              <a:tr h="381699">
                <a:tc>
                  <a:txBody>
                    <a:bodyPr/>
                    <a:lstStyle/>
                    <a:p>
                      <a:pPr fontAlgn="base" latinLnBrk="0">
                        <a:buNone/>
                      </a:pPr>
                      <a:r>
                        <a:rPr lang="en-US" sz="1400" dirty="0">
                          <a:effectLst/>
                        </a:rPr>
                        <a:t>21</a:t>
                      </a:r>
                    </a:p>
                  </a:txBody>
                  <a:tcPr marL="76200" marR="76200" anchor="ctr"/>
                </a:tc>
                <a:tc>
                  <a:txBody>
                    <a:bodyPr/>
                    <a:lstStyle/>
                    <a:p>
                      <a:pPr fontAlgn="base" latinLnBrk="0">
                        <a:buNone/>
                      </a:pPr>
                      <a:r>
                        <a:rPr lang="en-US" sz="1400" dirty="0">
                          <a:effectLst/>
                        </a:rPr>
                        <a:t>Shaukat Aziz</a:t>
                      </a:r>
                    </a:p>
                  </a:txBody>
                  <a:tcPr marL="76200" marR="76200" anchor="ctr"/>
                </a:tc>
                <a:tc>
                  <a:txBody>
                    <a:bodyPr/>
                    <a:lstStyle/>
                    <a:p>
                      <a:pPr fontAlgn="base" latinLnBrk="0">
                        <a:buNone/>
                      </a:pPr>
                      <a:r>
                        <a:rPr lang="en-US" sz="1400" dirty="0">
                          <a:effectLst/>
                        </a:rPr>
                        <a:t>30 Aug 2004 – 15 Nov 2007</a:t>
                      </a:r>
                    </a:p>
                  </a:txBody>
                  <a:tcPr marL="76200" marR="76200" anchor="ctr"/>
                </a:tc>
                <a:tc>
                  <a:txBody>
                    <a:bodyPr/>
                    <a:lstStyle/>
                    <a:p>
                      <a:pPr fontAlgn="base" latinLnBrk="0">
                        <a:buNone/>
                      </a:pPr>
                      <a:r>
                        <a:rPr lang="en-GB" sz="1400" dirty="0">
                          <a:effectLst/>
                        </a:rPr>
                        <a:t>3 years – 79 days</a:t>
                      </a:r>
                      <a:endParaRPr lang="en-US" sz="1400" dirty="0">
                        <a:effectLst/>
                      </a:endParaRPr>
                    </a:p>
                  </a:txBody>
                  <a:tcPr marL="76200" marR="76200" anchor="ctr"/>
                </a:tc>
                <a:extLst>
                  <a:ext uri="{0D108BD9-81ED-4DB2-BD59-A6C34878D82A}">
                    <a16:rowId xmlns:a16="http://schemas.microsoft.com/office/drawing/2014/main" val="4122670558"/>
                  </a:ext>
                </a:extLst>
              </a:tr>
              <a:tr h="381699">
                <a:tc>
                  <a:txBody>
                    <a:bodyPr/>
                    <a:lstStyle/>
                    <a:p>
                      <a:pPr fontAlgn="base" latinLnBrk="0">
                        <a:buNone/>
                      </a:pPr>
                      <a:r>
                        <a:rPr lang="en-US" sz="1400" dirty="0">
                          <a:effectLst/>
                        </a:rPr>
                        <a:t>22</a:t>
                      </a:r>
                    </a:p>
                  </a:txBody>
                  <a:tcPr marL="76200" marR="76200" anchor="ctr"/>
                </a:tc>
                <a:tc>
                  <a:txBody>
                    <a:bodyPr/>
                    <a:lstStyle/>
                    <a:p>
                      <a:pPr fontAlgn="base" latinLnBrk="0">
                        <a:buNone/>
                      </a:pPr>
                      <a:r>
                        <a:rPr lang="en-US" sz="1400" dirty="0">
                          <a:effectLst/>
                        </a:rPr>
                        <a:t>Muhammad Mian Soomro(caretaker)</a:t>
                      </a:r>
                    </a:p>
                  </a:txBody>
                  <a:tcPr marL="76200" marR="76200" anchor="ctr"/>
                </a:tc>
                <a:tc>
                  <a:txBody>
                    <a:bodyPr/>
                    <a:lstStyle/>
                    <a:p>
                      <a:pPr fontAlgn="base" latinLnBrk="0">
                        <a:buNone/>
                      </a:pPr>
                      <a:r>
                        <a:rPr lang="pt-BR" sz="1400">
                          <a:effectLst/>
                        </a:rPr>
                        <a:t>16 Nov 2007 – 24 Mar 2008</a:t>
                      </a:r>
                    </a:p>
                  </a:txBody>
                  <a:tcPr marL="76200" marR="76200" anchor="ctr"/>
                </a:tc>
                <a:tc>
                  <a:txBody>
                    <a:bodyPr/>
                    <a:lstStyle/>
                    <a:p>
                      <a:pPr fontAlgn="base" latinLnBrk="0">
                        <a:buNone/>
                      </a:pPr>
                      <a:r>
                        <a:rPr lang="en-GB" sz="1400" dirty="0">
                          <a:effectLst/>
                        </a:rPr>
                        <a:t>4 months – 10 days</a:t>
                      </a:r>
                      <a:endParaRPr lang="en-US" sz="1400" dirty="0">
                        <a:effectLst/>
                      </a:endParaRPr>
                    </a:p>
                  </a:txBody>
                  <a:tcPr marL="76200" marR="76200" anchor="ctr"/>
                </a:tc>
                <a:extLst>
                  <a:ext uri="{0D108BD9-81ED-4DB2-BD59-A6C34878D82A}">
                    <a16:rowId xmlns:a16="http://schemas.microsoft.com/office/drawing/2014/main" val="2416483216"/>
                  </a:ext>
                </a:extLst>
              </a:tr>
              <a:tr h="381699">
                <a:tc>
                  <a:txBody>
                    <a:bodyPr/>
                    <a:lstStyle/>
                    <a:p>
                      <a:pPr fontAlgn="base" latinLnBrk="0">
                        <a:buNone/>
                      </a:pPr>
                      <a:r>
                        <a:rPr lang="en-US" sz="1400" dirty="0">
                          <a:effectLst/>
                        </a:rPr>
                        <a:t>23</a:t>
                      </a:r>
                    </a:p>
                  </a:txBody>
                  <a:tcPr marL="76200" marR="76200" anchor="ctr"/>
                </a:tc>
                <a:tc>
                  <a:txBody>
                    <a:bodyPr/>
                    <a:lstStyle/>
                    <a:p>
                      <a:pPr fontAlgn="base" latinLnBrk="0">
                        <a:buNone/>
                      </a:pPr>
                      <a:r>
                        <a:rPr lang="en-US" sz="1400">
                          <a:effectLst/>
                        </a:rPr>
                        <a:t>Yousaf Raza Gillani</a:t>
                      </a:r>
                    </a:p>
                  </a:txBody>
                  <a:tcPr marL="76200" marR="76200" anchor="ctr"/>
                </a:tc>
                <a:tc>
                  <a:txBody>
                    <a:bodyPr/>
                    <a:lstStyle/>
                    <a:p>
                      <a:pPr fontAlgn="base" latinLnBrk="0">
                        <a:buNone/>
                      </a:pPr>
                      <a:r>
                        <a:rPr lang="pt-BR" sz="1400">
                          <a:effectLst/>
                        </a:rPr>
                        <a:t>25 Mar 2008 – 19 Jun 2012</a:t>
                      </a:r>
                    </a:p>
                  </a:txBody>
                  <a:tcPr marL="76200" marR="76200" anchor="ctr"/>
                </a:tc>
                <a:tc>
                  <a:txBody>
                    <a:bodyPr/>
                    <a:lstStyle/>
                    <a:p>
                      <a:pPr fontAlgn="base" latinLnBrk="0">
                        <a:buNone/>
                      </a:pPr>
                      <a:r>
                        <a:rPr lang="en-GB" sz="1400" dirty="0">
                          <a:effectLst/>
                        </a:rPr>
                        <a:t>4 years – 86 days</a:t>
                      </a:r>
                      <a:endParaRPr lang="en-US" sz="1400" dirty="0">
                        <a:effectLst/>
                      </a:endParaRPr>
                    </a:p>
                  </a:txBody>
                  <a:tcPr marL="76200" marR="76200" anchor="ctr"/>
                </a:tc>
                <a:extLst>
                  <a:ext uri="{0D108BD9-81ED-4DB2-BD59-A6C34878D82A}">
                    <a16:rowId xmlns:a16="http://schemas.microsoft.com/office/drawing/2014/main" val="1146286088"/>
                  </a:ext>
                </a:extLst>
              </a:tr>
              <a:tr h="381699">
                <a:tc>
                  <a:txBody>
                    <a:bodyPr/>
                    <a:lstStyle/>
                    <a:p>
                      <a:pPr fontAlgn="base" latinLnBrk="0">
                        <a:buNone/>
                      </a:pPr>
                      <a:r>
                        <a:rPr lang="en-US" sz="1400" dirty="0">
                          <a:effectLst/>
                        </a:rPr>
                        <a:t>24</a:t>
                      </a:r>
                    </a:p>
                  </a:txBody>
                  <a:tcPr marL="76200" marR="76200" anchor="ctr"/>
                </a:tc>
                <a:tc>
                  <a:txBody>
                    <a:bodyPr/>
                    <a:lstStyle/>
                    <a:p>
                      <a:pPr fontAlgn="base" latinLnBrk="0">
                        <a:buNone/>
                      </a:pPr>
                      <a:r>
                        <a:rPr lang="en-US" sz="1400">
                          <a:effectLst/>
                        </a:rPr>
                        <a:t>Raja Pervaiz Ashraf</a:t>
                      </a:r>
                    </a:p>
                  </a:txBody>
                  <a:tcPr marL="76200" marR="76200" anchor="ctr"/>
                </a:tc>
                <a:tc>
                  <a:txBody>
                    <a:bodyPr/>
                    <a:lstStyle/>
                    <a:p>
                      <a:pPr fontAlgn="base" latinLnBrk="0">
                        <a:buNone/>
                      </a:pPr>
                      <a:r>
                        <a:rPr lang="es-ES" sz="1400">
                          <a:effectLst/>
                        </a:rPr>
                        <a:t>22 Jun 2012 – 25 Jun 2013</a:t>
                      </a:r>
                    </a:p>
                  </a:txBody>
                  <a:tcPr marL="76200" marR="76200" anchor="ctr"/>
                </a:tc>
                <a:tc>
                  <a:txBody>
                    <a:bodyPr/>
                    <a:lstStyle/>
                    <a:p>
                      <a:pPr fontAlgn="base" latinLnBrk="0">
                        <a:buNone/>
                      </a:pPr>
                      <a:r>
                        <a:rPr lang="en-GB" sz="1400" dirty="0">
                          <a:effectLst/>
                        </a:rPr>
                        <a:t>0 years – 275 days</a:t>
                      </a:r>
                      <a:endParaRPr lang="en-US" sz="1400" dirty="0">
                        <a:effectLst/>
                      </a:endParaRPr>
                    </a:p>
                  </a:txBody>
                  <a:tcPr marL="76200" marR="76200" anchor="ctr"/>
                </a:tc>
                <a:extLst>
                  <a:ext uri="{0D108BD9-81ED-4DB2-BD59-A6C34878D82A}">
                    <a16:rowId xmlns:a16="http://schemas.microsoft.com/office/drawing/2014/main" val="2198888294"/>
                  </a:ext>
                </a:extLst>
              </a:tr>
              <a:tr h="381699">
                <a:tc>
                  <a:txBody>
                    <a:bodyPr/>
                    <a:lstStyle/>
                    <a:p>
                      <a:pPr fontAlgn="base" latinLnBrk="0">
                        <a:buNone/>
                      </a:pPr>
                      <a:r>
                        <a:rPr lang="en-GB" sz="1400" dirty="0">
                          <a:effectLst/>
                        </a:rPr>
                        <a:t>25</a:t>
                      </a:r>
                      <a:endParaRPr lang="en-US" sz="1400" dirty="0">
                        <a:effectLst/>
                      </a:endParaRPr>
                    </a:p>
                  </a:txBody>
                  <a:tcPr marL="76200" marR="76200" anchor="ctr"/>
                </a:tc>
                <a:tc>
                  <a:txBody>
                    <a:bodyPr/>
                    <a:lstStyle/>
                    <a:p>
                      <a:pPr fontAlgn="base" latinLnBrk="0">
                        <a:buNone/>
                      </a:pPr>
                      <a:r>
                        <a:rPr lang="en-US" sz="1400">
                          <a:effectLst/>
                        </a:rPr>
                        <a:t>Nawaz Sharif</a:t>
                      </a:r>
                    </a:p>
                  </a:txBody>
                  <a:tcPr marL="76200" marR="76200" anchor="ctr"/>
                </a:tc>
                <a:tc>
                  <a:txBody>
                    <a:bodyPr/>
                    <a:lstStyle/>
                    <a:p>
                      <a:pPr fontAlgn="base" latinLnBrk="0">
                        <a:buNone/>
                      </a:pPr>
                      <a:r>
                        <a:rPr lang="en-US" sz="1400">
                          <a:effectLst/>
                        </a:rPr>
                        <a:t>5 Jun 2013 – 28 Jul 2017</a:t>
                      </a:r>
                    </a:p>
                  </a:txBody>
                  <a:tcPr marL="76200" marR="76200" anchor="ctr"/>
                </a:tc>
                <a:tc>
                  <a:txBody>
                    <a:bodyPr/>
                    <a:lstStyle/>
                    <a:p>
                      <a:pPr fontAlgn="base" latinLnBrk="0">
                        <a:buNone/>
                      </a:pPr>
                      <a:r>
                        <a:rPr lang="en-GB" sz="1400" dirty="0">
                          <a:effectLst/>
                        </a:rPr>
                        <a:t>4 years – 53 days</a:t>
                      </a:r>
                      <a:endParaRPr lang="en-US" sz="1400" dirty="0">
                        <a:effectLst/>
                      </a:endParaRPr>
                    </a:p>
                  </a:txBody>
                  <a:tcPr marL="76200" marR="76200" anchor="ctr"/>
                </a:tc>
                <a:extLst>
                  <a:ext uri="{0D108BD9-81ED-4DB2-BD59-A6C34878D82A}">
                    <a16:rowId xmlns:a16="http://schemas.microsoft.com/office/drawing/2014/main" val="587967231"/>
                  </a:ext>
                </a:extLst>
              </a:tr>
            </a:tbl>
          </a:graphicData>
        </a:graphic>
      </p:graphicFrame>
    </p:spTree>
    <p:extLst>
      <p:ext uri="{BB962C8B-B14F-4D97-AF65-F5344CB8AC3E}">
        <p14:creationId xmlns:p14="http://schemas.microsoft.com/office/powerpoint/2010/main" val="2060078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E0F2-CE99-30BA-2CFA-283CC2316B24}"/>
              </a:ext>
            </a:extLst>
          </p:cNvPr>
          <p:cNvSpPr>
            <a:spLocks noGrp="1"/>
          </p:cNvSpPr>
          <p:nvPr>
            <p:ph type="title"/>
          </p:nvPr>
        </p:nvSpPr>
        <p:spPr/>
        <p:txBody>
          <a:bodyPr>
            <a:normAutofit fontScale="90000"/>
          </a:bodyPr>
          <a:lstStyle/>
          <a:p>
            <a:r>
              <a:rPr lang="en-GB" dirty="0"/>
              <a:t>LIST OF PRIMEMINISTEERS OF PAKISTAN</a:t>
            </a:r>
            <a:endParaRPr lang="en-US" dirty="0"/>
          </a:p>
        </p:txBody>
      </p:sp>
      <p:graphicFrame>
        <p:nvGraphicFramePr>
          <p:cNvPr id="4" name="Content Placeholder 3">
            <a:extLst>
              <a:ext uri="{FF2B5EF4-FFF2-40B4-BE49-F238E27FC236}">
                <a16:creationId xmlns:a16="http://schemas.microsoft.com/office/drawing/2014/main" id="{090BFFBE-C283-06C7-CDF5-9E4821D0EA1B}"/>
              </a:ext>
            </a:extLst>
          </p:cNvPr>
          <p:cNvGraphicFramePr>
            <a:graphicFrameLocks noGrp="1"/>
          </p:cNvGraphicFramePr>
          <p:nvPr>
            <p:ph idx="1"/>
            <p:extLst>
              <p:ext uri="{D42A27DB-BD31-4B8C-83A1-F6EECF244321}">
                <p14:modId xmlns:p14="http://schemas.microsoft.com/office/powerpoint/2010/main" val="2017047941"/>
              </p:ext>
            </p:extLst>
          </p:nvPr>
        </p:nvGraphicFramePr>
        <p:xfrm>
          <a:off x="1308683" y="2557463"/>
          <a:ext cx="9587917" cy="2677500"/>
        </p:xfrm>
        <a:graphic>
          <a:graphicData uri="http://schemas.openxmlformats.org/drawingml/2006/table">
            <a:tbl>
              <a:tblPr firstRow="1" bandRow="1">
                <a:tableStyleId>{5C22544A-7EE6-4342-B048-85BDC9FD1C3A}</a:tableStyleId>
              </a:tblPr>
              <a:tblGrid>
                <a:gridCol w="536895">
                  <a:extLst>
                    <a:ext uri="{9D8B030D-6E8A-4147-A177-3AD203B41FA5}">
                      <a16:colId xmlns:a16="http://schemas.microsoft.com/office/drawing/2014/main" val="311934476"/>
                    </a:ext>
                  </a:extLst>
                </a:gridCol>
                <a:gridCol w="3699545">
                  <a:extLst>
                    <a:ext uri="{9D8B030D-6E8A-4147-A177-3AD203B41FA5}">
                      <a16:colId xmlns:a16="http://schemas.microsoft.com/office/drawing/2014/main" val="4247479345"/>
                    </a:ext>
                  </a:extLst>
                </a:gridCol>
                <a:gridCol w="2951177">
                  <a:extLst>
                    <a:ext uri="{9D8B030D-6E8A-4147-A177-3AD203B41FA5}">
                      <a16:colId xmlns:a16="http://schemas.microsoft.com/office/drawing/2014/main" val="3203696637"/>
                    </a:ext>
                  </a:extLst>
                </a:gridCol>
                <a:gridCol w="2400300">
                  <a:extLst>
                    <a:ext uri="{9D8B030D-6E8A-4147-A177-3AD203B41FA5}">
                      <a16:colId xmlns:a16="http://schemas.microsoft.com/office/drawing/2014/main" val="2353768683"/>
                    </a:ext>
                  </a:extLst>
                </a:gridCol>
              </a:tblGrid>
              <a:tr h="370840">
                <a:tc>
                  <a:txBody>
                    <a:bodyPr/>
                    <a:lstStyle/>
                    <a:p>
                      <a:pPr algn="l" fontAlgn="b" latinLnBrk="0">
                        <a:buNone/>
                      </a:pPr>
                      <a:r>
                        <a:rPr lang="en-US" sz="1400" b="1" dirty="0">
                          <a:effectLst/>
                        </a:rPr>
                        <a:t>No.</a:t>
                      </a:r>
                    </a:p>
                  </a:txBody>
                  <a:tcPr marL="76200" marR="76200" marT="76200" marB="76200" anchor="b"/>
                </a:tc>
                <a:tc>
                  <a:txBody>
                    <a:bodyPr/>
                    <a:lstStyle/>
                    <a:p>
                      <a:pPr algn="l" fontAlgn="b" latinLnBrk="0">
                        <a:buNone/>
                      </a:pPr>
                      <a:r>
                        <a:rPr lang="en-US" sz="1400" b="1" dirty="0">
                          <a:effectLst/>
                        </a:rPr>
                        <a:t>Name</a:t>
                      </a:r>
                    </a:p>
                  </a:txBody>
                  <a:tcPr marL="76200" marR="76200" marT="76200" marB="76200" anchor="b"/>
                </a:tc>
                <a:tc>
                  <a:txBody>
                    <a:bodyPr/>
                    <a:lstStyle/>
                    <a:p>
                      <a:pPr algn="l" fontAlgn="b" latinLnBrk="0">
                        <a:buNone/>
                      </a:pPr>
                      <a:r>
                        <a:rPr lang="en-US" sz="1400" b="1" dirty="0">
                          <a:effectLst/>
                        </a:rPr>
                        <a:t>Term in Office</a:t>
                      </a:r>
                    </a:p>
                  </a:txBody>
                  <a:tcPr marL="76200" marR="76200" marT="76200" marB="76200" anchor="b"/>
                </a:tc>
                <a:tc>
                  <a:txBody>
                    <a:bodyPr/>
                    <a:lstStyle/>
                    <a:p>
                      <a:pPr algn="l" fontAlgn="b" latinLnBrk="0">
                        <a:buNone/>
                      </a:pPr>
                      <a:r>
                        <a:rPr lang="en-GB" sz="1400" b="1" dirty="0">
                          <a:effectLst/>
                        </a:rPr>
                        <a:t>Tenure</a:t>
                      </a:r>
                      <a:endParaRPr lang="en-US" sz="1400" b="1" dirty="0">
                        <a:effectLst/>
                      </a:endParaRPr>
                    </a:p>
                  </a:txBody>
                  <a:tcPr marL="76200" marR="76200" marT="76200" marB="76200" anchor="b"/>
                </a:tc>
                <a:extLst>
                  <a:ext uri="{0D108BD9-81ED-4DB2-BD59-A6C34878D82A}">
                    <a16:rowId xmlns:a16="http://schemas.microsoft.com/office/drawing/2014/main" val="2959013038"/>
                  </a:ext>
                </a:extLst>
              </a:tr>
              <a:tr h="452460">
                <a:tc>
                  <a:txBody>
                    <a:bodyPr/>
                    <a:lstStyle/>
                    <a:p>
                      <a:pPr fontAlgn="base" latinLnBrk="0">
                        <a:buNone/>
                      </a:pPr>
                      <a:r>
                        <a:rPr lang="en-US" dirty="0">
                          <a:effectLst/>
                        </a:rPr>
                        <a:t>26</a:t>
                      </a:r>
                    </a:p>
                  </a:txBody>
                  <a:tcPr marL="76200" marR="76200" anchor="ctr"/>
                </a:tc>
                <a:tc>
                  <a:txBody>
                    <a:bodyPr/>
                    <a:lstStyle/>
                    <a:p>
                      <a:pPr fontAlgn="base" latinLnBrk="0">
                        <a:buNone/>
                      </a:pPr>
                      <a:r>
                        <a:rPr lang="en-US" sz="1800" dirty="0">
                          <a:effectLst/>
                        </a:rPr>
                        <a:t>Shahid Khaqan Abbasi</a:t>
                      </a:r>
                    </a:p>
                  </a:txBody>
                  <a:tcPr marL="76200" marR="76200" anchor="ctr"/>
                </a:tc>
                <a:tc>
                  <a:txBody>
                    <a:bodyPr/>
                    <a:lstStyle/>
                    <a:p>
                      <a:pPr fontAlgn="base" latinLnBrk="0">
                        <a:buNone/>
                      </a:pPr>
                      <a:r>
                        <a:rPr lang="en-US" sz="1800" dirty="0">
                          <a:effectLst/>
                        </a:rPr>
                        <a:t>1 Aug 2017 – 31 May 2018</a:t>
                      </a:r>
                    </a:p>
                  </a:txBody>
                  <a:tcPr marL="76200" marR="76200" anchor="ctr"/>
                </a:tc>
                <a:tc>
                  <a:txBody>
                    <a:bodyPr/>
                    <a:lstStyle/>
                    <a:p>
                      <a:pPr fontAlgn="base" latinLnBrk="0">
                        <a:buNone/>
                      </a:pPr>
                      <a:r>
                        <a:rPr lang="en-GB" sz="1800" dirty="0">
                          <a:effectLst/>
                        </a:rPr>
                        <a:t>0 years – 275 days</a:t>
                      </a:r>
                      <a:endParaRPr lang="en-US" sz="1800" dirty="0">
                        <a:effectLst/>
                      </a:endParaRPr>
                    </a:p>
                  </a:txBody>
                  <a:tcPr marL="76200" marR="76200" anchor="ctr"/>
                </a:tc>
                <a:extLst>
                  <a:ext uri="{0D108BD9-81ED-4DB2-BD59-A6C34878D82A}">
                    <a16:rowId xmlns:a16="http://schemas.microsoft.com/office/drawing/2014/main" val="193286853"/>
                  </a:ext>
                </a:extLst>
              </a:tr>
              <a:tr h="370840">
                <a:tc>
                  <a:txBody>
                    <a:bodyPr/>
                    <a:lstStyle/>
                    <a:p>
                      <a:pPr fontAlgn="base" latinLnBrk="0">
                        <a:buNone/>
                      </a:pPr>
                      <a:r>
                        <a:rPr lang="en-US" dirty="0">
                          <a:effectLst/>
                        </a:rPr>
                        <a:t>27</a:t>
                      </a:r>
                    </a:p>
                  </a:txBody>
                  <a:tcPr marL="76200" marR="76200" anchor="ctr"/>
                </a:tc>
                <a:tc>
                  <a:txBody>
                    <a:bodyPr/>
                    <a:lstStyle/>
                    <a:p>
                      <a:pPr fontAlgn="base" latinLnBrk="0">
                        <a:buNone/>
                      </a:pPr>
                      <a:r>
                        <a:rPr lang="en-US" dirty="0">
                          <a:effectLst/>
                        </a:rPr>
                        <a:t>Nasirul Mulk(caretaker)</a:t>
                      </a:r>
                    </a:p>
                  </a:txBody>
                  <a:tcPr marL="76200" marR="76200" anchor="ctr"/>
                </a:tc>
                <a:tc>
                  <a:txBody>
                    <a:bodyPr/>
                    <a:lstStyle/>
                    <a:p>
                      <a:pPr fontAlgn="base" latinLnBrk="0">
                        <a:buNone/>
                      </a:pPr>
                      <a:r>
                        <a:rPr lang="de-DE" dirty="0">
                          <a:effectLst/>
                        </a:rPr>
                        <a:t>1 Jun 2018 – 18 Aug 2018</a:t>
                      </a:r>
                    </a:p>
                  </a:txBody>
                  <a:tcPr marL="76200" marR="76200" anchor="ctr"/>
                </a:tc>
                <a:tc>
                  <a:txBody>
                    <a:bodyPr/>
                    <a:lstStyle/>
                    <a:p>
                      <a:pPr fontAlgn="base" latinLnBrk="0">
                        <a:buNone/>
                      </a:pPr>
                      <a:r>
                        <a:rPr lang="en-GB" dirty="0">
                          <a:effectLst/>
                        </a:rPr>
                        <a:t>78 days</a:t>
                      </a:r>
                      <a:endParaRPr lang="en-US" dirty="0">
                        <a:effectLst/>
                      </a:endParaRPr>
                    </a:p>
                  </a:txBody>
                  <a:tcPr marL="76200" marR="76200" anchor="ctr"/>
                </a:tc>
                <a:extLst>
                  <a:ext uri="{0D108BD9-81ED-4DB2-BD59-A6C34878D82A}">
                    <a16:rowId xmlns:a16="http://schemas.microsoft.com/office/drawing/2014/main" val="584205079"/>
                  </a:ext>
                </a:extLst>
              </a:tr>
              <a:tr h="370840">
                <a:tc>
                  <a:txBody>
                    <a:bodyPr/>
                    <a:lstStyle/>
                    <a:p>
                      <a:pPr fontAlgn="base" latinLnBrk="0">
                        <a:buNone/>
                      </a:pPr>
                      <a:r>
                        <a:rPr lang="en-GB" dirty="0">
                          <a:effectLst/>
                        </a:rPr>
                        <a:t>2</a:t>
                      </a:r>
                      <a:r>
                        <a:rPr lang="en-US" dirty="0">
                          <a:effectLst/>
                        </a:rPr>
                        <a:t>8</a:t>
                      </a:r>
                    </a:p>
                  </a:txBody>
                  <a:tcPr marL="76200" marR="76200" anchor="ctr"/>
                </a:tc>
                <a:tc>
                  <a:txBody>
                    <a:bodyPr/>
                    <a:lstStyle/>
                    <a:p>
                      <a:pPr fontAlgn="base" latinLnBrk="0">
                        <a:buNone/>
                      </a:pPr>
                      <a:r>
                        <a:rPr lang="en-US" dirty="0">
                          <a:effectLst/>
                        </a:rPr>
                        <a:t>Imran Khan</a:t>
                      </a:r>
                    </a:p>
                  </a:txBody>
                  <a:tcPr marL="76200" marR="76200" anchor="ctr"/>
                </a:tc>
                <a:tc>
                  <a:txBody>
                    <a:bodyPr/>
                    <a:lstStyle/>
                    <a:p>
                      <a:pPr fontAlgn="base" latinLnBrk="0">
                        <a:buNone/>
                      </a:pPr>
                      <a:r>
                        <a:rPr lang="da-DK" dirty="0">
                          <a:effectLst/>
                        </a:rPr>
                        <a:t>18 Aug 2018 – 10 Apr 2022</a:t>
                      </a:r>
                    </a:p>
                  </a:txBody>
                  <a:tcPr marL="76200" marR="76200" anchor="ctr"/>
                </a:tc>
                <a:tc>
                  <a:txBody>
                    <a:bodyPr/>
                    <a:lstStyle/>
                    <a:p>
                      <a:pPr fontAlgn="base" latinLnBrk="0">
                        <a:buNone/>
                      </a:pPr>
                      <a:r>
                        <a:rPr lang="en-GB" dirty="0">
                          <a:effectLst/>
                        </a:rPr>
                        <a:t>3 years – 235 days</a:t>
                      </a:r>
                      <a:endParaRPr lang="en-US" dirty="0">
                        <a:effectLst/>
                      </a:endParaRPr>
                    </a:p>
                  </a:txBody>
                  <a:tcPr marL="76200" marR="76200" anchor="ctr"/>
                </a:tc>
                <a:extLst>
                  <a:ext uri="{0D108BD9-81ED-4DB2-BD59-A6C34878D82A}">
                    <a16:rowId xmlns:a16="http://schemas.microsoft.com/office/drawing/2014/main" val="2279489708"/>
                  </a:ext>
                </a:extLst>
              </a:tr>
              <a:tr h="370840">
                <a:tc>
                  <a:txBody>
                    <a:bodyPr/>
                    <a:lstStyle/>
                    <a:p>
                      <a:pPr fontAlgn="base" latinLnBrk="0">
                        <a:buNone/>
                      </a:pPr>
                      <a:r>
                        <a:rPr lang="en-US" dirty="0">
                          <a:effectLst/>
                        </a:rPr>
                        <a:t>29</a:t>
                      </a:r>
                    </a:p>
                  </a:txBody>
                  <a:tcPr marL="76200" marR="76200" anchor="ctr"/>
                </a:tc>
                <a:tc>
                  <a:txBody>
                    <a:bodyPr/>
                    <a:lstStyle/>
                    <a:p>
                      <a:pPr fontAlgn="base" latinLnBrk="0">
                        <a:buNone/>
                      </a:pPr>
                      <a:r>
                        <a:rPr lang="en-US" dirty="0">
                          <a:effectLst/>
                        </a:rPr>
                        <a:t>Shehbaz Sharif</a:t>
                      </a:r>
                    </a:p>
                  </a:txBody>
                  <a:tcPr marL="76200" marR="76200" anchor="ctr"/>
                </a:tc>
                <a:tc>
                  <a:txBody>
                    <a:bodyPr/>
                    <a:lstStyle/>
                    <a:p>
                      <a:pPr fontAlgn="base" latinLnBrk="0">
                        <a:buNone/>
                      </a:pPr>
                      <a:r>
                        <a:rPr lang="en-US" dirty="0">
                          <a:effectLst/>
                        </a:rPr>
                        <a:t>11 Apr 2022 – 14 Aug 2023</a:t>
                      </a:r>
                    </a:p>
                  </a:txBody>
                  <a:tcPr marL="76200" marR="76200" anchor="ctr"/>
                </a:tc>
                <a:tc>
                  <a:txBody>
                    <a:bodyPr/>
                    <a:lstStyle/>
                    <a:p>
                      <a:pPr fontAlgn="base" latinLnBrk="0">
                        <a:buNone/>
                      </a:pPr>
                      <a:r>
                        <a:rPr lang="en-GB" dirty="0">
                          <a:effectLst/>
                        </a:rPr>
                        <a:t>01 year – 125 days</a:t>
                      </a:r>
                      <a:endParaRPr lang="en-US" dirty="0">
                        <a:effectLst/>
                      </a:endParaRPr>
                    </a:p>
                  </a:txBody>
                  <a:tcPr marL="76200" marR="76200" anchor="ctr"/>
                </a:tc>
                <a:extLst>
                  <a:ext uri="{0D108BD9-81ED-4DB2-BD59-A6C34878D82A}">
                    <a16:rowId xmlns:a16="http://schemas.microsoft.com/office/drawing/2014/main" val="3415549497"/>
                  </a:ext>
                </a:extLst>
              </a:tr>
              <a:tr h="370840">
                <a:tc>
                  <a:txBody>
                    <a:bodyPr/>
                    <a:lstStyle/>
                    <a:p>
                      <a:pPr fontAlgn="base" latinLnBrk="0">
                        <a:buNone/>
                      </a:pPr>
                      <a:r>
                        <a:rPr lang="en-GB" dirty="0">
                          <a:effectLst/>
                        </a:rPr>
                        <a:t>30</a:t>
                      </a:r>
                      <a:endParaRPr lang="en-US" dirty="0">
                        <a:effectLst/>
                      </a:endParaRPr>
                    </a:p>
                  </a:txBody>
                  <a:tcPr marL="76200" marR="76200" anchor="ctr"/>
                </a:tc>
                <a:tc>
                  <a:txBody>
                    <a:bodyPr/>
                    <a:lstStyle/>
                    <a:p>
                      <a:pPr fontAlgn="base" latinLnBrk="0">
                        <a:buNone/>
                      </a:pPr>
                      <a:r>
                        <a:rPr lang="en-US" dirty="0">
                          <a:effectLst/>
                        </a:rPr>
                        <a:t>Anwaar-ul-Haq Kakar (caretaker)</a:t>
                      </a:r>
                    </a:p>
                  </a:txBody>
                  <a:tcPr marL="76200" marR="76200" anchor="ctr"/>
                </a:tc>
                <a:tc>
                  <a:txBody>
                    <a:bodyPr/>
                    <a:lstStyle/>
                    <a:p>
                      <a:pPr fontAlgn="base" latinLnBrk="0">
                        <a:buNone/>
                      </a:pPr>
                      <a:r>
                        <a:rPr lang="pt-BR" dirty="0">
                          <a:effectLst/>
                        </a:rPr>
                        <a:t>14 Aug 2023 – 4 Mar 2024</a:t>
                      </a:r>
                    </a:p>
                  </a:txBody>
                  <a:tcPr marL="76200" marR="76200" anchor="ctr"/>
                </a:tc>
                <a:tc>
                  <a:txBody>
                    <a:bodyPr/>
                    <a:lstStyle/>
                    <a:p>
                      <a:pPr fontAlgn="base" latinLnBrk="0">
                        <a:buNone/>
                      </a:pPr>
                      <a:r>
                        <a:rPr lang="en-GB" dirty="0">
                          <a:effectLst/>
                        </a:rPr>
                        <a:t>7 months</a:t>
                      </a:r>
                      <a:endParaRPr lang="en-US" dirty="0">
                        <a:effectLst/>
                      </a:endParaRPr>
                    </a:p>
                  </a:txBody>
                  <a:tcPr marL="76200" marR="76200" anchor="ctr"/>
                </a:tc>
                <a:extLst>
                  <a:ext uri="{0D108BD9-81ED-4DB2-BD59-A6C34878D82A}">
                    <a16:rowId xmlns:a16="http://schemas.microsoft.com/office/drawing/2014/main" val="3653972767"/>
                  </a:ext>
                </a:extLst>
              </a:tr>
              <a:tr h="370840">
                <a:tc>
                  <a:txBody>
                    <a:bodyPr/>
                    <a:lstStyle/>
                    <a:p>
                      <a:pPr fontAlgn="base" latinLnBrk="0">
                        <a:buNone/>
                      </a:pPr>
                      <a:r>
                        <a:rPr lang="en-GB" dirty="0">
                          <a:effectLst/>
                        </a:rPr>
                        <a:t>31</a:t>
                      </a:r>
                      <a:endParaRPr lang="en-US" dirty="0">
                        <a:effectLst/>
                      </a:endParaRPr>
                    </a:p>
                  </a:txBody>
                  <a:tcPr marL="76200" marR="76200" anchor="ctr"/>
                </a:tc>
                <a:tc>
                  <a:txBody>
                    <a:bodyPr/>
                    <a:lstStyle/>
                    <a:p>
                      <a:pPr fontAlgn="base" latinLnBrk="0">
                        <a:buNone/>
                      </a:pPr>
                      <a:r>
                        <a:rPr lang="en-US" dirty="0">
                          <a:effectLst/>
                        </a:rPr>
                        <a:t>Shehbaz Sharif</a:t>
                      </a:r>
                    </a:p>
                  </a:txBody>
                  <a:tcPr marL="76200" marR="76200" anchor="ctr"/>
                </a:tc>
                <a:tc>
                  <a:txBody>
                    <a:bodyPr/>
                    <a:lstStyle/>
                    <a:p>
                      <a:pPr fontAlgn="base" latinLnBrk="0">
                        <a:buNone/>
                      </a:pPr>
                      <a:r>
                        <a:rPr lang="en-US" dirty="0">
                          <a:effectLst/>
                        </a:rPr>
                        <a:t>4 Mar 2024 – present</a:t>
                      </a:r>
                    </a:p>
                  </a:txBody>
                  <a:tcPr marL="76200" marR="76200" anchor="ctr"/>
                </a:tc>
                <a:tc>
                  <a:txBody>
                    <a:bodyPr/>
                    <a:lstStyle/>
                    <a:p>
                      <a:pPr fontAlgn="base" latinLnBrk="0">
                        <a:buNone/>
                      </a:pPr>
                      <a:endParaRPr lang="en-US" dirty="0">
                        <a:effectLst/>
                      </a:endParaRPr>
                    </a:p>
                  </a:txBody>
                  <a:tcPr marL="76200" marR="76200" anchor="ctr"/>
                </a:tc>
                <a:extLst>
                  <a:ext uri="{0D108BD9-81ED-4DB2-BD59-A6C34878D82A}">
                    <a16:rowId xmlns:a16="http://schemas.microsoft.com/office/drawing/2014/main" val="3701716325"/>
                  </a:ext>
                </a:extLst>
              </a:tr>
            </a:tbl>
          </a:graphicData>
        </a:graphic>
      </p:graphicFrame>
      <p:pic>
        <p:nvPicPr>
          <p:cNvPr id="5" name="Picture 4">
            <a:extLst>
              <a:ext uri="{FF2B5EF4-FFF2-40B4-BE49-F238E27FC236}">
                <a16:creationId xmlns:a16="http://schemas.microsoft.com/office/drawing/2014/main" id="{674909F7-916B-7912-3955-9A2880D3000B}"/>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809628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FC56-C8E0-8F78-A45A-30BBADF9D19F}"/>
              </a:ext>
            </a:extLst>
          </p:cNvPr>
          <p:cNvSpPr>
            <a:spLocks noGrp="1"/>
          </p:cNvSpPr>
          <p:nvPr>
            <p:ph type="title"/>
          </p:nvPr>
        </p:nvSpPr>
        <p:spPr/>
        <p:txBody>
          <a:bodyPr/>
          <a:lstStyle/>
          <a:p>
            <a:r>
              <a:rPr lang="en-GB" dirty="0"/>
              <a:t>List of Presidents of Pakistan</a:t>
            </a:r>
            <a:endParaRPr lang="en-US" dirty="0"/>
          </a:p>
        </p:txBody>
      </p:sp>
      <p:sp>
        <p:nvSpPr>
          <p:cNvPr id="3" name="Content Placeholder 2">
            <a:extLst>
              <a:ext uri="{FF2B5EF4-FFF2-40B4-BE49-F238E27FC236}">
                <a16:creationId xmlns:a16="http://schemas.microsoft.com/office/drawing/2014/main" id="{251A0C33-09C0-6993-C88E-62E70BC06279}"/>
              </a:ext>
            </a:extLst>
          </p:cNvPr>
          <p:cNvSpPr>
            <a:spLocks noGrp="1"/>
          </p:cNvSpPr>
          <p:nvPr>
            <p:ph idx="1"/>
          </p:nvPr>
        </p:nvSpPr>
        <p:spPr/>
        <p:txBody>
          <a:bodyPr/>
          <a:lstStyle/>
          <a:p>
            <a:pPr marL="0" indent="0">
              <a:buNone/>
            </a:pPr>
            <a:r>
              <a:rPr lang="en-US" sz="1800" dirty="0"/>
              <a:t>Pakistan transitioned from Governor-Generals to Presidents after the 1956 Constitution made it a republic; there have been 14 individuals who served as President, many with interrupted or military-backed tenures.</a:t>
            </a:r>
          </a:p>
          <a:p>
            <a:pPr marL="0" indent="0">
              <a:buNone/>
            </a:pPr>
            <a:endParaRPr lang="en-US" dirty="0"/>
          </a:p>
        </p:txBody>
      </p:sp>
      <p:graphicFrame>
        <p:nvGraphicFramePr>
          <p:cNvPr id="4" name="Table 3">
            <a:extLst>
              <a:ext uri="{FF2B5EF4-FFF2-40B4-BE49-F238E27FC236}">
                <a16:creationId xmlns:a16="http://schemas.microsoft.com/office/drawing/2014/main" id="{A7033780-D5C7-8DAD-F347-00A97EF6D904}"/>
              </a:ext>
            </a:extLst>
          </p:cNvPr>
          <p:cNvGraphicFramePr>
            <a:graphicFrameLocks noGrp="1"/>
          </p:cNvGraphicFramePr>
          <p:nvPr>
            <p:extLst>
              <p:ext uri="{D42A27DB-BD31-4B8C-83A1-F6EECF244321}">
                <p14:modId xmlns:p14="http://schemas.microsoft.com/office/powerpoint/2010/main" val="349488549"/>
              </p:ext>
            </p:extLst>
          </p:nvPr>
        </p:nvGraphicFramePr>
        <p:xfrm>
          <a:off x="1392571" y="3405930"/>
          <a:ext cx="9236280" cy="2525644"/>
        </p:xfrm>
        <a:graphic>
          <a:graphicData uri="http://schemas.openxmlformats.org/drawingml/2006/table">
            <a:tbl>
              <a:tblPr firstRow="1" bandRow="1">
                <a:tableStyleId>{5C22544A-7EE6-4342-B048-85BDC9FD1C3A}</a:tableStyleId>
              </a:tblPr>
              <a:tblGrid>
                <a:gridCol w="486563">
                  <a:extLst>
                    <a:ext uri="{9D8B030D-6E8A-4147-A177-3AD203B41FA5}">
                      <a16:colId xmlns:a16="http://schemas.microsoft.com/office/drawing/2014/main" val="2485957626"/>
                    </a:ext>
                  </a:extLst>
                </a:gridCol>
                <a:gridCol w="2155971">
                  <a:extLst>
                    <a:ext uri="{9D8B030D-6E8A-4147-A177-3AD203B41FA5}">
                      <a16:colId xmlns:a16="http://schemas.microsoft.com/office/drawing/2014/main" val="1914530869"/>
                    </a:ext>
                  </a:extLst>
                </a:gridCol>
                <a:gridCol w="2533475">
                  <a:extLst>
                    <a:ext uri="{9D8B030D-6E8A-4147-A177-3AD203B41FA5}">
                      <a16:colId xmlns:a16="http://schemas.microsoft.com/office/drawing/2014/main" val="1583348236"/>
                    </a:ext>
                  </a:extLst>
                </a:gridCol>
                <a:gridCol w="4060271">
                  <a:extLst>
                    <a:ext uri="{9D8B030D-6E8A-4147-A177-3AD203B41FA5}">
                      <a16:colId xmlns:a16="http://schemas.microsoft.com/office/drawing/2014/main" val="3224427883"/>
                    </a:ext>
                  </a:extLst>
                </a:gridCol>
              </a:tblGrid>
              <a:tr h="234892">
                <a:tc>
                  <a:txBody>
                    <a:bodyPr/>
                    <a:lstStyle/>
                    <a:p>
                      <a:pPr algn="l" fontAlgn="b" latinLnBrk="0">
                        <a:buNone/>
                      </a:pPr>
                      <a:r>
                        <a:rPr lang="en-US" sz="1200" b="1" dirty="0">
                          <a:effectLst/>
                        </a:rPr>
                        <a:t>No.</a:t>
                      </a:r>
                    </a:p>
                  </a:txBody>
                  <a:tcPr marL="76200" marR="76200" marT="76200" marB="76200" anchor="b"/>
                </a:tc>
                <a:tc>
                  <a:txBody>
                    <a:bodyPr/>
                    <a:lstStyle/>
                    <a:p>
                      <a:pPr algn="l" fontAlgn="b" latinLnBrk="0">
                        <a:buNone/>
                      </a:pPr>
                      <a:r>
                        <a:rPr lang="en-US" sz="1200" b="1" dirty="0">
                          <a:effectLst/>
                        </a:rPr>
                        <a:t>Name</a:t>
                      </a:r>
                    </a:p>
                  </a:txBody>
                  <a:tcPr marL="76200" marR="76200" marT="76200" marB="76200" anchor="b"/>
                </a:tc>
                <a:tc>
                  <a:txBody>
                    <a:bodyPr/>
                    <a:lstStyle/>
                    <a:p>
                      <a:pPr algn="l" fontAlgn="b" latinLnBrk="0">
                        <a:buNone/>
                      </a:pPr>
                      <a:r>
                        <a:rPr lang="en-US" sz="1200" b="1" dirty="0">
                          <a:effectLst/>
                        </a:rPr>
                        <a:t>Term in Office</a:t>
                      </a:r>
                    </a:p>
                  </a:txBody>
                  <a:tcPr marL="76200" marR="76200" marT="76200" marB="76200" anchor="b"/>
                </a:tc>
                <a:tc>
                  <a:txBody>
                    <a:bodyPr/>
                    <a:lstStyle/>
                    <a:p>
                      <a:pPr algn="l" fontAlgn="b" latinLnBrk="0">
                        <a:buNone/>
                      </a:pPr>
                      <a:r>
                        <a:rPr lang="en-US" sz="1200" b="1" dirty="0">
                          <a:effectLst/>
                        </a:rPr>
                        <a:t>Notes </a:t>
                      </a:r>
                    </a:p>
                  </a:txBody>
                  <a:tcPr marL="76200" marR="76200" marT="76200" marB="76200" anchor="b"/>
                </a:tc>
                <a:extLst>
                  <a:ext uri="{0D108BD9-81ED-4DB2-BD59-A6C34878D82A}">
                    <a16:rowId xmlns:a16="http://schemas.microsoft.com/office/drawing/2014/main" val="2957246660"/>
                  </a:ext>
                </a:extLst>
              </a:tr>
              <a:tr h="395121">
                <a:tc>
                  <a:txBody>
                    <a:bodyPr/>
                    <a:lstStyle/>
                    <a:p>
                      <a:pPr fontAlgn="base" latinLnBrk="0">
                        <a:buNone/>
                      </a:pPr>
                      <a:r>
                        <a:rPr lang="en-US" sz="1400" dirty="0">
                          <a:effectLst/>
                        </a:rPr>
                        <a:t>1</a:t>
                      </a:r>
                    </a:p>
                  </a:txBody>
                  <a:tcPr marL="76200" marR="76200" anchor="ctr"/>
                </a:tc>
                <a:tc>
                  <a:txBody>
                    <a:bodyPr/>
                    <a:lstStyle/>
                    <a:p>
                      <a:pPr fontAlgn="base" latinLnBrk="0">
                        <a:buNone/>
                      </a:pPr>
                      <a:r>
                        <a:rPr lang="en-US" sz="1400">
                          <a:effectLst/>
                        </a:rPr>
                        <a:t>Iskander Mirza</a:t>
                      </a:r>
                    </a:p>
                  </a:txBody>
                  <a:tcPr marL="76200" marR="76200" anchor="ctr"/>
                </a:tc>
                <a:tc>
                  <a:txBody>
                    <a:bodyPr/>
                    <a:lstStyle/>
                    <a:p>
                      <a:pPr fontAlgn="base" latinLnBrk="0">
                        <a:buNone/>
                      </a:pPr>
                      <a:r>
                        <a:rPr lang="en-US" sz="1400">
                          <a:effectLst/>
                        </a:rPr>
                        <a:t>23 Mar 1956 – 27 Oct 1958</a:t>
                      </a:r>
                    </a:p>
                  </a:txBody>
                  <a:tcPr marL="76200" marR="76200" anchor="ctr"/>
                </a:tc>
                <a:tc>
                  <a:txBody>
                    <a:bodyPr/>
                    <a:lstStyle/>
                    <a:p>
                      <a:pPr fontAlgn="base" latinLnBrk="0">
                        <a:buNone/>
                      </a:pPr>
                      <a:r>
                        <a:rPr lang="en-US" sz="1400">
                          <a:effectLst/>
                        </a:rPr>
                        <a:t>First President; dismissed PM, imposed martial law; ousted by Ayub.</a:t>
                      </a:r>
                    </a:p>
                  </a:txBody>
                  <a:tcPr marL="76200" marR="76200" anchor="ctr"/>
                </a:tc>
                <a:extLst>
                  <a:ext uri="{0D108BD9-81ED-4DB2-BD59-A6C34878D82A}">
                    <a16:rowId xmlns:a16="http://schemas.microsoft.com/office/drawing/2014/main" val="3425105258"/>
                  </a:ext>
                </a:extLst>
              </a:tr>
              <a:tr h="418051">
                <a:tc>
                  <a:txBody>
                    <a:bodyPr/>
                    <a:lstStyle/>
                    <a:p>
                      <a:pPr fontAlgn="base" latinLnBrk="0">
                        <a:buNone/>
                      </a:pPr>
                      <a:r>
                        <a:rPr lang="en-US" sz="1400" dirty="0">
                          <a:effectLst/>
                        </a:rPr>
                        <a:t>2</a:t>
                      </a:r>
                    </a:p>
                  </a:txBody>
                  <a:tcPr marL="76200" marR="76200" anchor="ctr"/>
                </a:tc>
                <a:tc>
                  <a:txBody>
                    <a:bodyPr/>
                    <a:lstStyle/>
                    <a:p>
                      <a:pPr fontAlgn="base" latinLnBrk="0">
                        <a:buNone/>
                      </a:pPr>
                      <a:r>
                        <a:rPr lang="en-US" sz="1400">
                          <a:effectLst/>
                        </a:rPr>
                        <a:t>Ayub Khan</a:t>
                      </a:r>
                    </a:p>
                  </a:txBody>
                  <a:tcPr marL="76200" marR="76200" anchor="ctr"/>
                </a:tc>
                <a:tc>
                  <a:txBody>
                    <a:bodyPr/>
                    <a:lstStyle/>
                    <a:p>
                      <a:pPr fontAlgn="base" latinLnBrk="0">
                        <a:buNone/>
                      </a:pPr>
                      <a:r>
                        <a:rPr lang="en-US" sz="1400">
                          <a:effectLst/>
                        </a:rPr>
                        <a:t>27 Oct 1958 – 25 Mar 1969</a:t>
                      </a:r>
                    </a:p>
                  </a:txBody>
                  <a:tcPr marL="76200" marR="76200" anchor="ctr"/>
                </a:tc>
                <a:tc>
                  <a:txBody>
                    <a:bodyPr/>
                    <a:lstStyle/>
                    <a:p>
                      <a:pPr fontAlgn="base" latinLnBrk="0">
                        <a:buNone/>
                      </a:pPr>
                      <a:r>
                        <a:rPr lang="en-US" sz="1400">
                          <a:effectLst/>
                        </a:rPr>
                        <a:t>Military ruler; 1962 Constitution; resigned amid protests.</a:t>
                      </a:r>
                    </a:p>
                  </a:txBody>
                  <a:tcPr marL="76200" marR="76200" anchor="ctr"/>
                </a:tc>
                <a:extLst>
                  <a:ext uri="{0D108BD9-81ED-4DB2-BD59-A6C34878D82A}">
                    <a16:rowId xmlns:a16="http://schemas.microsoft.com/office/drawing/2014/main" val="4194364065"/>
                  </a:ext>
                </a:extLst>
              </a:tr>
              <a:tr h="418051">
                <a:tc>
                  <a:txBody>
                    <a:bodyPr/>
                    <a:lstStyle/>
                    <a:p>
                      <a:pPr fontAlgn="base" latinLnBrk="0">
                        <a:buNone/>
                      </a:pPr>
                      <a:r>
                        <a:rPr lang="en-US" sz="1400" dirty="0">
                          <a:effectLst/>
                        </a:rPr>
                        <a:t>3</a:t>
                      </a:r>
                    </a:p>
                  </a:txBody>
                  <a:tcPr marL="76200" marR="76200" anchor="ctr"/>
                </a:tc>
                <a:tc>
                  <a:txBody>
                    <a:bodyPr/>
                    <a:lstStyle/>
                    <a:p>
                      <a:pPr fontAlgn="base" latinLnBrk="0">
                        <a:buNone/>
                      </a:pPr>
                      <a:r>
                        <a:rPr lang="en-US" sz="1400" dirty="0">
                          <a:effectLst/>
                        </a:rPr>
                        <a:t>Yahya Khan</a:t>
                      </a:r>
                    </a:p>
                  </a:txBody>
                  <a:tcPr marL="76200" marR="76200" anchor="ctr"/>
                </a:tc>
                <a:tc>
                  <a:txBody>
                    <a:bodyPr/>
                    <a:lstStyle/>
                    <a:p>
                      <a:pPr fontAlgn="base" latinLnBrk="0">
                        <a:buNone/>
                      </a:pPr>
                      <a:r>
                        <a:rPr lang="en-US" sz="1400">
                          <a:effectLst/>
                        </a:rPr>
                        <a:t>25 Mar 1969 – 20 Dec 1971</a:t>
                      </a:r>
                    </a:p>
                  </a:txBody>
                  <a:tcPr marL="76200" marR="76200" anchor="ctr"/>
                </a:tc>
                <a:tc>
                  <a:txBody>
                    <a:bodyPr/>
                    <a:lstStyle/>
                    <a:p>
                      <a:pPr fontAlgn="base" latinLnBrk="0">
                        <a:buNone/>
                      </a:pPr>
                      <a:r>
                        <a:rPr lang="en-US" sz="1400">
                          <a:effectLst/>
                        </a:rPr>
                        <a:t>Military; oversaw 1970 elections, lost East Pakistan.</a:t>
                      </a:r>
                    </a:p>
                  </a:txBody>
                  <a:tcPr marL="76200" marR="76200" anchor="ctr"/>
                </a:tc>
                <a:extLst>
                  <a:ext uri="{0D108BD9-81ED-4DB2-BD59-A6C34878D82A}">
                    <a16:rowId xmlns:a16="http://schemas.microsoft.com/office/drawing/2014/main" val="1029116024"/>
                  </a:ext>
                </a:extLst>
              </a:tr>
              <a:tr h="418051">
                <a:tc>
                  <a:txBody>
                    <a:bodyPr/>
                    <a:lstStyle/>
                    <a:p>
                      <a:pPr fontAlgn="base" latinLnBrk="0">
                        <a:buNone/>
                      </a:pPr>
                      <a:r>
                        <a:rPr lang="en-US" sz="1400">
                          <a:effectLst/>
                        </a:rPr>
                        <a:t>4</a:t>
                      </a:r>
                    </a:p>
                  </a:txBody>
                  <a:tcPr marL="76200" marR="76200" anchor="ctr"/>
                </a:tc>
                <a:tc>
                  <a:txBody>
                    <a:bodyPr/>
                    <a:lstStyle/>
                    <a:p>
                      <a:pPr fontAlgn="base" latinLnBrk="0">
                        <a:buNone/>
                      </a:pPr>
                      <a:r>
                        <a:rPr lang="en-US" sz="1400" dirty="0">
                          <a:effectLst/>
                        </a:rPr>
                        <a:t>Zulfikar Ali Bhutto (acting)</a:t>
                      </a:r>
                    </a:p>
                  </a:txBody>
                  <a:tcPr marL="76200" marR="76200" anchor="ctr"/>
                </a:tc>
                <a:tc>
                  <a:txBody>
                    <a:bodyPr/>
                    <a:lstStyle/>
                    <a:p>
                      <a:pPr fontAlgn="base" latinLnBrk="0">
                        <a:buNone/>
                      </a:pPr>
                      <a:r>
                        <a:rPr lang="en-US" sz="1400">
                          <a:effectLst/>
                        </a:rPr>
                        <a:t>20 Dec 1971 – 14 Aug 1973</a:t>
                      </a:r>
                    </a:p>
                  </a:txBody>
                  <a:tcPr marL="76200" marR="76200" anchor="ctr"/>
                </a:tc>
                <a:tc>
                  <a:txBody>
                    <a:bodyPr/>
                    <a:lstStyle/>
                    <a:p>
                      <a:pPr fontAlgn="base" latinLnBrk="0">
                        <a:buNone/>
                      </a:pPr>
                      <a:r>
                        <a:rPr lang="en-US" sz="1400">
                          <a:effectLst/>
                        </a:rPr>
                        <a:t>PPP; became full President then PM.</a:t>
                      </a:r>
                    </a:p>
                  </a:txBody>
                  <a:tcPr marL="76200" marR="76200" anchor="ctr"/>
                </a:tc>
                <a:extLst>
                  <a:ext uri="{0D108BD9-81ED-4DB2-BD59-A6C34878D82A}">
                    <a16:rowId xmlns:a16="http://schemas.microsoft.com/office/drawing/2014/main" val="3247722480"/>
                  </a:ext>
                </a:extLst>
              </a:tr>
              <a:tr h="418051">
                <a:tc>
                  <a:txBody>
                    <a:bodyPr/>
                    <a:lstStyle/>
                    <a:p>
                      <a:pPr fontAlgn="base" latinLnBrk="0">
                        <a:buNone/>
                      </a:pPr>
                      <a:r>
                        <a:rPr lang="en-US" sz="1400">
                          <a:effectLst/>
                        </a:rPr>
                        <a:t>5</a:t>
                      </a:r>
                    </a:p>
                  </a:txBody>
                  <a:tcPr marL="76200" marR="76200" anchor="ctr"/>
                </a:tc>
                <a:tc>
                  <a:txBody>
                    <a:bodyPr/>
                    <a:lstStyle/>
                    <a:p>
                      <a:pPr fontAlgn="base" latinLnBrk="0">
                        <a:buNone/>
                      </a:pPr>
                      <a:r>
                        <a:rPr lang="en-US" sz="1400" dirty="0">
                          <a:effectLst/>
                        </a:rPr>
                        <a:t>Fazal Elahi Chaudhry</a:t>
                      </a:r>
                    </a:p>
                  </a:txBody>
                  <a:tcPr marL="76200" marR="76200" anchor="ctr"/>
                </a:tc>
                <a:tc>
                  <a:txBody>
                    <a:bodyPr/>
                    <a:lstStyle/>
                    <a:p>
                      <a:pPr fontAlgn="base" latinLnBrk="0">
                        <a:buNone/>
                      </a:pPr>
                      <a:r>
                        <a:rPr lang="en-US" sz="1400" dirty="0">
                          <a:effectLst/>
                        </a:rPr>
                        <a:t>14 Aug 1973 – 16 Sep 1978</a:t>
                      </a:r>
                    </a:p>
                  </a:txBody>
                  <a:tcPr marL="76200" marR="76200" anchor="ctr"/>
                </a:tc>
                <a:tc>
                  <a:txBody>
                    <a:bodyPr/>
                    <a:lstStyle/>
                    <a:p>
                      <a:pPr fontAlgn="base" latinLnBrk="0">
                        <a:buNone/>
                      </a:pPr>
                      <a:r>
                        <a:rPr lang="en-US" sz="1400" dirty="0">
                          <a:effectLst/>
                        </a:rPr>
                        <a:t>Ceremonial under Bhutto/Zia.</a:t>
                      </a:r>
                    </a:p>
                  </a:txBody>
                  <a:tcPr marL="76200" marR="76200" anchor="ctr"/>
                </a:tc>
                <a:extLst>
                  <a:ext uri="{0D108BD9-81ED-4DB2-BD59-A6C34878D82A}">
                    <a16:rowId xmlns:a16="http://schemas.microsoft.com/office/drawing/2014/main" val="2714489032"/>
                  </a:ext>
                </a:extLst>
              </a:tr>
            </a:tbl>
          </a:graphicData>
        </a:graphic>
      </p:graphicFrame>
      <p:pic>
        <p:nvPicPr>
          <p:cNvPr id="5" name="Picture 4">
            <a:extLst>
              <a:ext uri="{FF2B5EF4-FFF2-40B4-BE49-F238E27FC236}">
                <a16:creationId xmlns:a16="http://schemas.microsoft.com/office/drawing/2014/main" id="{77068D3B-F542-EA40-7592-0C4C1378D833}"/>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070217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B30A-62AA-BAB3-1277-FF7B04FB04FE}"/>
              </a:ext>
            </a:extLst>
          </p:cNvPr>
          <p:cNvSpPr>
            <a:spLocks noGrp="1"/>
          </p:cNvSpPr>
          <p:nvPr>
            <p:ph type="title"/>
          </p:nvPr>
        </p:nvSpPr>
        <p:spPr/>
        <p:txBody>
          <a:bodyPr/>
          <a:lstStyle/>
          <a:p>
            <a:r>
              <a:rPr lang="en-GB" dirty="0"/>
              <a:t>List of Presidents of Pakistan</a:t>
            </a:r>
            <a:endParaRPr lang="en-US" dirty="0"/>
          </a:p>
        </p:txBody>
      </p:sp>
      <p:graphicFrame>
        <p:nvGraphicFramePr>
          <p:cNvPr id="5" name="Content Placeholder 4">
            <a:extLst>
              <a:ext uri="{FF2B5EF4-FFF2-40B4-BE49-F238E27FC236}">
                <a16:creationId xmlns:a16="http://schemas.microsoft.com/office/drawing/2014/main" id="{FD36D956-CF9B-1054-F1BA-1EA08647DB24}"/>
              </a:ext>
            </a:extLst>
          </p:cNvPr>
          <p:cNvGraphicFramePr>
            <a:graphicFrameLocks noGrp="1"/>
          </p:cNvGraphicFramePr>
          <p:nvPr>
            <p:ph idx="1"/>
            <p:extLst>
              <p:ext uri="{D42A27DB-BD31-4B8C-83A1-F6EECF244321}">
                <p14:modId xmlns:p14="http://schemas.microsoft.com/office/powerpoint/2010/main" val="1960922630"/>
              </p:ext>
            </p:extLst>
          </p:nvPr>
        </p:nvGraphicFramePr>
        <p:xfrm>
          <a:off x="1157681" y="2013358"/>
          <a:ext cx="9738920" cy="4241926"/>
        </p:xfrm>
        <a:graphic>
          <a:graphicData uri="http://schemas.openxmlformats.org/drawingml/2006/table">
            <a:tbl>
              <a:tblPr firstRow="1" bandRow="1">
                <a:tableStyleId>{5C22544A-7EE6-4342-B048-85BDC9FD1C3A}</a:tableStyleId>
              </a:tblPr>
              <a:tblGrid>
                <a:gridCol w="796954">
                  <a:extLst>
                    <a:ext uri="{9D8B030D-6E8A-4147-A177-3AD203B41FA5}">
                      <a16:colId xmlns:a16="http://schemas.microsoft.com/office/drawing/2014/main" val="2360389961"/>
                    </a:ext>
                  </a:extLst>
                </a:gridCol>
                <a:gridCol w="2357306">
                  <a:extLst>
                    <a:ext uri="{9D8B030D-6E8A-4147-A177-3AD203B41FA5}">
                      <a16:colId xmlns:a16="http://schemas.microsoft.com/office/drawing/2014/main" val="3228267135"/>
                    </a:ext>
                  </a:extLst>
                </a:gridCol>
                <a:gridCol w="2516698">
                  <a:extLst>
                    <a:ext uri="{9D8B030D-6E8A-4147-A177-3AD203B41FA5}">
                      <a16:colId xmlns:a16="http://schemas.microsoft.com/office/drawing/2014/main" val="140798871"/>
                    </a:ext>
                  </a:extLst>
                </a:gridCol>
                <a:gridCol w="4067962">
                  <a:extLst>
                    <a:ext uri="{9D8B030D-6E8A-4147-A177-3AD203B41FA5}">
                      <a16:colId xmlns:a16="http://schemas.microsoft.com/office/drawing/2014/main" val="895467676"/>
                    </a:ext>
                  </a:extLst>
                </a:gridCol>
              </a:tblGrid>
              <a:tr h="355966">
                <a:tc>
                  <a:txBody>
                    <a:bodyPr/>
                    <a:lstStyle/>
                    <a:p>
                      <a:pPr algn="l" fontAlgn="b" latinLnBrk="0">
                        <a:buNone/>
                      </a:pPr>
                      <a:r>
                        <a:rPr lang="en-US" sz="1200" b="1" dirty="0">
                          <a:effectLst/>
                        </a:rPr>
                        <a:t>No.</a:t>
                      </a:r>
                    </a:p>
                  </a:txBody>
                  <a:tcPr marL="76200" marR="76200" marT="76200" marB="76200" anchor="b"/>
                </a:tc>
                <a:tc>
                  <a:txBody>
                    <a:bodyPr/>
                    <a:lstStyle/>
                    <a:p>
                      <a:pPr algn="l" fontAlgn="b" latinLnBrk="0">
                        <a:buNone/>
                      </a:pPr>
                      <a:r>
                        <a:rPr lang="en-US" sz="1200" b="1" dirty="0">
                          <a:effectLst/>
                        </a:rPr>
                        <a:t>Name</a:t>
                      </a:r>
                    </a:p>
                  </a:txBody>
                  <a:tcPr marL="76200" marR="76200" marT="76200" marB="76200" anchor="b"/>
                </a:tc>
                <a:tc>
                  <a:txBody>
                    <a:bodyPr/>
                    <a:lstStyle/>
                    <a:p>
                      <a:pPr algn="l" fontAlgn="b" latinLnBrk="0">
                        <a:buNone/>
                      </a:pPr>
                      <a:r>
                        <a:rPr lang="en-US" sz="1200" b="1" dirty="0">
                          <a:effectLst/>
                        </a:rPr>
                        <a:t>Term in Office</a:t>
                      </a:r>
                    </a:p>
                  </a:txBody>
                  <a:tcPr marL="76200" marR="76200" marT="76200" marB="76200" anchor="b"/>
                </a:tc>
                <a:tc>
                  <a:txBody>
                    <a:bodyPr/>
                    <a:lstStyle/>
                    <a:p>
                      <a:pPr algn="l" fontAlgn="b" latinLnBrk="0">
                        <a:buNone/>
                      </a:pPr>
                      <a:r>
                        <a:rPr lang="en-US" sz="1200" b="1" dirty="0">
                          <a:effectLst/>
                        </a:rPr>
                        <a:t>Notes </a:t>
                      </a:r>
                    </a:p>
                  </a:txBody>
                  <a:tcPr marL="76200" marR="76200" marT="76200" marB="76200" anchor="b"/>
                </a:tc>
                <a:extLst>
                  <a:ext uri="{0D108BD9-81ED-4DB2-BD59-A6C34878D82A}">
                    <a16:rowId xmlns:a16="http://schemas.microsoft.com/office/drawing/2014/main" val="2809227177"/>
                  </a:ext>
                </a:extLst>
              </a:tr>
              <a:tr h="336780">
                <a:tc>
                  <a:txBody>
                    <a:bodyPr/>
                    <a:lstStyle/>
                    <a:p>
                      <a:pPr fontAlgn="base" latinLnBrk="0">
                        <a:buNone/>
                      </a:pPr>
                      <a:r>
                        <a:rPr lang="en-US" sz="1400">
                          <a:effectLst/>
                        </a:rPr>
                        <a:t>6</a:t>
                      </a:r>
                    </a:p>
                  </a:txBody>
                  <a:tcPr marL="76200" marR="76200" anchor="ctr"/>
                </a:tc>
                <a:tc>
                  <a:txBody>
                    <a:bodyPr/>
                    <a:lstStyle/>
                    <a:p>
                      <a:pPr fontAlgn="base" latinLnBrk="0">
                        <a:buNone/>
                      </a:pPr>
                      <a:r>
                        <a:rPr lang="en-US" sz="1400">
                          <a:effectLst/>
                        </a:rPr>
                        <a:t>Muhammad Zia-ul-Haq</a:t>
                      </a:r>
                    </a:p>
                  </a:txBody>
                  <a:tcPr marL="76200" marR="76200" anchor="ctr"/>
                </a:tc>
                <a:tc>
                  <a:txBody>
                    <a:bodyPr/>
                    <a:lstStyle/>
                    <a:p>
                      <a:pPr fontAlgn="base" latinLnBrk="0">
                        <a:buNone/>
                      </a:pPr>
                      <a:r>
                        <a:rPr lang="en-US" sz="1400">
                          <a:effectLst/>
                        </a:rPr>
                        <a:t>16 Sep 1978 – 17 Aug 1988</a:t>
                      </a:r>
                    </a:p>
                  </a:txBody>
                  <a:tcPr marL="76200" marR="76200" anchor="ctr"/>
                </a:tc>
                <a:tc>
                  <a:txBody>
                    <a:bodyPr/>
                    <a:lstStyle/>
                    <a:p>
                      <a:pPr fontAlgn="base" latinLnBrk="0">
                        <a:buNone/>
                      </a:pPr>
                      <a:r>
                        <a:rPr lang="en-US" sz="1400">
                          <a:effectLst/>
                        </a:rPr>
                        <a:t>Military coup; died in plane crash.</a:t>
                      </a:r>
                    </a:p>
                  </a:txBody>
                  <a:tcPr marL="76200" marR="76200" anchor="ctr"/>
                </a:tc>
                <a:extLst>
                  <a:ext uri="{0D108BD9-81ED-4DB2-BD59-A6C34878D82A}">
                    <a16:rowId xmlns:a16="http://schemas.microsoft.com/office/drawing/2014/main" val="958850513"/>
                  </a:ext>
                </a:extLst>
              </a:tr>
              <a:tr h="336780">
                <a:tc>
                  <a:txBody>
                    <a:bodyPr/>
                    <a:lstStyle/>
                    <a:p>
                      <a:pPr fontAlgn="base" latinLnBrk="0">
                        <a:buNone/>
                      </a:pPr>
                      <a:r>
                        <a:rPr lang="en-US" sz="1400">
                          <a:effectLst/>
                        </a:rPr>
                        <a:t>7</a:t>
                      </a:r>
                    </a:p>
                  </a:txBody>
                  <a:tcPr marL="76200" marR="76200" anchor="ctr"/>
                </a:tc>
                <a:tc>
                  <a:txBody>
                    <a:bodyPr/>
                    <a:lstStyle/>
                    <a:p>
                      <a:pPr fontAlgn="base" latinLnBrk="0">
                        <a:buNone/>
                      </a:pPr>
                      <a:r>
                        <a:rPr lang="en-US" sz="1400">
                          <a:effectLst/>
                        </a:rPr>
                        <a:t>Ghulam Ishaq Khan</a:t>
                      </a:r>
                    </a:p>
                  </a:txBody>
                  <a:tcPr marL="76200" marR="76200" anchor="ctr"/>
                </a:tc>
                <a:tc>
                  <a:txBody>
                    <a:bodyPr/>
                    <a:lstStyle/>
                    <a:p>
                      <a:pPr fontAlgn="base" latinLnBrk="0">
                        <a:buNone/>
                      </a:pPr>
                      <a:r>
                        <a:rPr lang="en-US" sz="1400">
                          <a:effectLst/>
                        </a:rPr>
                        <a:t>17 Aug 1988 – 18 Jul 1993</a:t>
                      </a:r>
                    </a:p>
                  </a:txBody>
                  <a:tcPr marL="76200" marR="76200" anchor="ctr"/>
                </a:tc>
                <a:tc>
                  <a:txBody>
                    <a:bodyPr/>
                    <a:lstStyle/>
                    <a:p>
                      <a:pPr fontAlgn="base" latinLnBrk="0">
                        <a:buNone/>
                      </a:pPr>
                      <a:r>
                        <a:rPr lang="en-US" sz="1400">
                          <a:effectLst/>
                        </a:rPr>
                        <a:t>Dismissed two PMs; resigned after SC ruling.</a:t>
                      </a:r>
                    </a:p>
                  </a:txBody>
                  <a:tcPr marL="76200" marR="76200" anchor="ctr"/>
                </a:tc>
                <a:extLst>
                  <a:ext uri="{0D108BD9-81ED-4DB2-BD59-A6C34878D82A}">
                    <a16:rowId xmlns:a16="http://schemas.microsoft.com/office/drawing/2014/main" val="3069998890"/>
                  </a:ext>
                </a:extLst>
              </a:tr>
              <a:tr h="336780">
                <a:tc>
                  <a:txBody>
                    <a:bodyPr/>
                    <a:lstStyle/>
                    <a:p>
                      <a:pPr fontAlgn="base" latinLnBrk="0">
                        <a:buNone/>
                      </a:pPr>
                      <a:r>
                        <a:rPr lang="en-US" sz="1400">
                          <a:effectLst/>
                        </a:rPr>
                        <a:t>8</a:t>
                      </a:r>
                    </a:p>
                  </a:txBody>
                  <a:tcPr marL="76200" marR="76200" anchor="ctr"/>
                </a:tc>
                <a:tc>
                  <a:txBody>
                    <a:bodyPr/>
                    <a:lstStyle/>
                    <a:p>
                      <a:pPr fontAlgn="base" latinLnBrk="0">
                        <a:buNone/>
                      </a:pPr>
                      <a:r>
                        <a:rPr lang="en-US" sz="1400">
                          <a:effectLst/>
                        </a:rPr>
                        <a:t>Wasim Sajjad</a:t>
                      </a:r>
                    </a:p>
                  </a:txBody>
                  <a:tcPr marL="76200" marR="76200" anchor="ctr"/>
                </a:tc>
                <a:tc>
                  <a:txBody>
                    <a:bodyPr/>
                    <a:lstStyle/>
                    <a:p>
                      <a:pPr fontAlgn="base" latinLnBrk="0">
                        <a:buNone/>
                      </a:pPr>
                      <a:r>
                        <a:rPr lang="en-US" sz="1400">
                          <a:effectLst/>
                        </a:rPr>
                        <a:t>18 Jul 1993 – 14 Nov 1993</a:t>
                      </a:r>
                    </a:p>
                  </a:txBody>
                  <a:tcPr marL="76200" marR="76200" anchor="ctr"/>
                </a:tc>
                <a:tc>
                  <a:txBody>
                    <a:bodyPr/>
                    <a:lstStyle/>
                    <a:p>
                      <a:pPr fontAlgn="base" latinLnBrk="0">
                        <a:buNone/>
                      </a:pPr>
                      <a:r>
                        <a:rPr lang="en-US" sz="1400">
                          <a:effectLst/>
                        </a:rPr>
                        <a:t>Acting.</a:t>
                      </a:r>
                    </a:p>
                  </a:txBody>
                  <a:tcPr marL="76200" marR="76200" anchor="ctr"/>
                </a:tc>
                <a:extLst>
                  <a:ext uri="{0D108BD9-81ED-4DB2-BD59-A6C34878D82A}">
                    <a16:rowId xmlns:a16="http://schemas.microsoft.com/office/drawing/2014/main" val="1525957049"/>
                  </a:ext>
                </a:extLst>
              </a:tr>
              <a:tr h="336780">
                <a:tc>
                  <a:txBody>
                    <a:bodyPr/>
                    <a:lstStyle/>
                    <a:p>
                      <a:pPr fontAlgn="base" latinLnBrk="0">
                        <a:buNone/>
                      </a:pPr>
                      <a:r>
                        <a:rPr lang="en-US" sz="1400">
                          <a:effectLst/>
                        </a:rPr>
                        <a:t>9</a:t>
                      </a:r>
                    </a:p>
                  </a:txBody>
                  <a:tcPr marL="76200" marR="76200" anchor="ctr"/>
                </a:tc>
                <a:tc>
                  <a:txBody>
                    <a:bodyPr/>
                    <a:lstStyle/>
                    <a:p>
                      <a:pPr fontAlgn="base" latinLnBrk="0">
                        <a:buNone/>
                      </a:pPr>
                      <a:r>
                        <a:rPr lang="en-US" sz="1400">
                          <a:effectLst/>
                        </a:rPr>
                        <a:t>Farooq Leghari</a:t>
                      </a:r>
                    </a:p>
                  </a:txBody>
                  <a:tcPr marL="76200" marR="76200" anchor="ctr"/>
                </a:tc>
                <a:tc>
                  <a:txBody>
                    <a:bodyPr/>
                    <a:lstStyle/>
                    <a:p>
                      <a:pPr fontAlgn="base" latinLnBrk="0">
                        <a:buNone/>
                      </a:pPr>
                      <a:r>
                        <a:rPr lang="en-US" sz="1400">
                          <a:effectLst/>
                        </a:rPr>
                        <a:t>14 Nov 1993 – 2 Dec 1997</a:t>
                      </a:r>
                    </a:p>
                  </a:txBody>
                  <a:tcPr marL="76200" marR="76200" anchor="ctr"/>
                </a:tc>
                <a:tc>
                  <a:txBody>
                    <a:bodyPr/>
                    <a:lstStyle/>
                    <a:p>
                      <a:pPr fontAlgn="base" latinLnBrk="0">
                        <a:buNone/>
                      </a:pPr>
                      <a:r>
                        <a:rPr lang="en-US" sz="1400">
                          <a:effectLst/>
                        </a:rPr>
                        <a:t>Dismissed Benazir Bhutto; resigned.</a:t>
                      </a:r>
                    </a:p>
                  </a:txBody>
                  <a:tcPr marL="76200" marR="76200" anchor="ctr"/>
                </a:tc>
                <a:extLst>
                  <a:ext uri="{0D108BD9-81ED-4DB2-BD59-A6C34878D82A}">
                    <a16:rowId xmlns:a16="http://schemas.microsoft.com/office/drawing/2014/main" val="1028908921"/>
                  </a:ext>
                </a:extLst>
              </a:tr>
              <a:tr h="336780">
                <a:tc>
                  <a:txBody>
                    <a:bodyPr/>
                    <a:lstStyle/>
                    <a:p>
                      <a:pPr fontAlgn="base" latinLnBrk="0">
                        <a:buNone/>
                      </a:pPr>
                      <a:r>
                        <a:rPr lang="en-US" sz="1400">
                          <a:effectLst/>
                        </a:rPr>
                        <a:t>10</a:t>
                      </a:r>
                    </a:p>
                  </a:txBody>
                  <a:tcPr marL="76200" marR="76200" anchor="ctr"/>
                </a:tc>
                <a:tc>
                  <a:txBody>
                    <a:bodyPr/>
                    <a:lstStyle/>
                    <a:p>
                      <a:pPr fontAlgn="base" latinLnBrk="0">
                        <a:buNone/>
                      </a:pPr>
                      <a:r>
                        <a:rPr lang="en-US" sz="1400">
                          <a:effectLst/>
                        </a:rPr>
                        <a:t>Wasim Sajjad</a:t>
                      </a:r>
                    </a:p>
                  </a:txBody>
                  <a:tcPr marL="76200" marR="76200" anchor="ctr"/>
                </a:tc>
                <a:tc>
                  <a:txBody>
                    <a:bodyPr/>
                    <a:lstStyle/>
                    <a:p>
                      <a:pPr fontAlgn="base" latinLnBrk="0">
                        <a:buNone/>
                      </a:pPr>
                      <a:r>
                        <a:rPr lang="fr-FR" sz="1400" dirty="0">
                          <a:effectLst/>
                        </a:rPr>
                        <a:t>2 Dec 1997 – 25 Dec 1997</a:t>
                      </a:r>
                    </a:p>
                  </a:txBody>
                  <a:tcPr marL="76200" marR="76200" anchor="ctr"/>
                </a:tc>
                <a:tc>
                  <a:txBody>
                    <a:bodyPr/>
                    <a:lstStyle/>
                    <a:p>
                      <a:pPr fontAlgn="base" latinLnBrk="0">
                        <a:buNone/>
                      </a:pPr>
                      <a:r>
                        <a:rPr lang="en-US" sz="1400">
                          <a:effectLst/>
                        </a:rPr>
                        <a:t>Acting.</a:t>
                      </a:r>
                    </a:p>
                  </a:txBody>
                  <a:tcPr marL="76200" marR="76200" anchor="ctr"/>
                </a:tc>
                <a:extLst>
                  <a:ext uri="{0D108BD9-81ED-4DB2-BD59-A6C34878D82A}">
                    <a16:rowId xmlns:a16="http://schemas.microsoft.com/office/drawing/2014/main" val="840428342"/>
                  </a:ext>
                </a:extLst>
              </a:tr>
              <a:tr h="336780">
                <a:tc>
                  <a:txBody>
                    <a:bodyPr/>
                    <a:lstStyle/>
                    <a:p>
                      <a:pPr fontAlgn="base" latinLnBrk="0">
                        <a:buNone/>
                      </a:pPr>
                      <a:r>
                        <a:rPr lang="en-US" sz="1400">
                          <a:effectLst/>
                        </a:rPr>
                        <a:t>11</a:t>
                      </a:r>
                    </a:p>
                  </a:txBody>
                  <a:tcPr marL="76200" marR="76200" anchor="ctr"/>
                </a:tc>
                <a:tc>
                  <a:txBody>
                    <a:bodyPr/>
                    <a:lstStyle/>
                    <a:p>
                      <a:pPr fontAlgn="base" latinLnBrk="0">
                        <a:buNone/>
                      </a:pPr>
                      <a:r>
                        <a:rPr lang="en-US" sz="1400">
                          <a:effectLst/>
                        </a:rPr>
                        <a:t>Muhammad Rafiq Tarar</a:t>
                      </a:r>
                    </a:p>
                  </a:txBody>
                  <a:tcPr marL="76200" marR="76200" anchor="ctr"/>
                </a:tc>
                <a:tc>
                  <a:txBody>
                    <a:bodyPr/>
                    <a:lstStyle/>
                    <a:p>
                      <a:pPr fontAlgn="base" latinLnBrk="0">
                        <a:buNone/>
                      </a:pPr>
                      <a:r>
                        <a:rPr lang="nl-NL" sz="1400">
                          <a:effectLst/>
                        </a:rPr>
                        <a:t>1 Jan 1998 – 20 Jun 2001</a:t>
                      </a:r>
                    </a:p>
                  </a:txBody>
                  <a:tcPr marL="76200" marR="76200" anchor="ctr"/>
                </a:tc>
                <a:tc>
                  <a:txBody>
                    <a:bodyPr/>
                    <a:lstStyle/>
                    <a:p>
                      <a:pPr fontAlgn="base" latinLnBrk="0">
                        <a:buNone/>
                      </a:pPr>
                      <a:r>
                        <a:rPr lang="en-US" sz="1400">
                          <a:effectLst/>
                        </a:rPr>
                        <a:t>Under Nawaz; resigned post-coup.</a:t>
                      </a:r>
                    </a:p>
                  </a:txBody>
                  <a:tcPr marL="76200" marR="76200" anchor="ctr"/>
                </a:tc>
                <a:extLst>
                  <a:ext uri="{0D108BD9-81ED-4DB2-BD59-A6C34878D82A}">
                    <a16:rowId xmlns:a16="http://schemas.microsoft.com/office/drawing/2014/main" val="3481047760"/>
                  </a:ext>
                </a:extLst>
              </a:tr>
              <a:tr h="336780">
                <a:tc>
                  <a:txBody>
                    <a:bodyPr/>
                    <a:lstStyle/>
                    <a:p>
                      <a:pPr fontAlgn="base" latinLnBrk="0">
                        <a:buNone/>
                      </a:pPr>
                      <a:r>
                        <a:rPr lang="en-US" sz="1400">
                          <a:effectLst/>
                        </a:rPr>
                        <a:t>12</a:t>
                      </a:r>
                    </a:p>
                  </a:txBody>
                  <a:tcPr marL="76200" marR="76200" anchor="ctr"/>
                </a:tc>
                <a:tc>
                  <a:txBody>
                    <a:bodyPr/>
                    <a:lstStyle/>
                    <a:p>
                      <a:pPr fontAlgn="base" latinLnBrk="0">
                        <a:buNone/>
                      </a:pPr>
                      <a:r>
                        <a:rPr lang="en-US" sz="1400">
                          <a:effectLst/>
                        </a:rPr>
                        <a:t>Pervez Musharraf</a:t>
                      </a:r>
                    </a:p>
                  </a:txBody>
                  <a:tcPr marL="76200" marR="76200" anchor="ctr"/>
                </a:tc>
                <a:tc>
                  <a:txBody>
                    <a:bodyPr/>
                    <a:lstStyle/>
                    <a:p>
                      <a:pPr fontAlgn="base" latinLnBrk="0">
                        <a:buNone/>
                      </a:pPr>
                      <a:r>
                        <a:rPr lang="de-DE" sz="1400">
                          <a:effectLst/>
                        </a:rPr>
                        <a:t>20 Jun 2001 – 18 Aug 2008</a:t>
                      </a:r>
                    </a:p>
                  </a:txBody>
                  <a:tcPr marL="76200" marR="76200" anchor="ctr"/>
                </a:tc>
                <a:tc>
                  <a:txBody>
                    <a:bodyPr/>
                    <a:lstStyle/>
                    <a:p>
                      <a:pPr fontAlgn="base" latinLnBrk="0">
                        <a:buNone/>
                      </a:pPr>
                      <a:r>
                        <a:rPr lang="en-US" sz="1400">
                          <a:effectLst/>
                        </a:rPr>
                        <a:t>Military coup 1999; resigned amid impeachment.</a:t>
                      </a:r>
                    </a:p>
                  </a:txBody>
                  <a:tcPr marL="76200" marR="76200" anchor="ctr"/>
                </a:tc>
                <a:extLst>
                  <a:ext uri="{0D108BD9-81ED-4DB2-BD59-A6C34878D82A}">
                    <a16:rowId xmlns:a16="http://schemas.microsoft.com/office/drawing/2014/main" val="2917941816"/>
                  </a:ext>
                </a:extLst>
              </a:tr>
              <a:tr h="336780">
                <a:tc>
                  <a:txBody>
                    <a:bodyPr/>
                    <a:lstStyle/>
                    <a:p>
                      <a:pPr fontAlgn="base" latinLnBrk="0">
                        <a:buNone/>
                      </a:pPr>
                      <a:r>
                        <a:rPr lang="en-US" sz="1400">
                          <a:effectLst/>
                        </a:rPr>
                        <a:t>13</a:t>
                      </a:r>
                    </a:p>
                  </a:txBody>
                  <a:tcPr marL="76200" marR="76200" anchor="ctr"/>
                </a:tc>
                <a:tc>
                  <a:txBody>
                    <a:bodyPr/>
                    <a:lstStyle/>
                    <a:p>
                      <a:pPr fontAlgn="base" latinLnBrk="0">
                        <a:buNone/>
                      </a:pPr>
                      <a:r>
                        <a:rPr lang="en-US" sz="1400">
                          <a:effectLst/>
                        </a:rPr>
                        <a:t>Asif Ali Zardari</a:t>
                      </a:r>
                    </a:p>
                  </a:txBody>
                  <a:tcPr marL="76200" marR="76200" anchor="ctr"/>
                </a:tc>
                <a:tc>
                  <a:txBody>
                    <a:bodyPr/>
                    <a:lstStyle/>
                    <a:p>
                      <a:pPr fontAlgn="base" latinLnBrk="0">
                        <a:buNone/>
                      </a:pPr>
                      <a:r>
                        <a:rPr lang="nb-NO" sz="1400">
                          <a:effectLst/>
                        </a:rPr>
                        <a:t>9 Sep 2008 – 9 Sep 2013</a:t>
                      </a:r>
                    </a:p>
                  </a:txBody>
                  <a:tcPr marL="76200" marR="76200" anchor="ctr"/>
                </a:tc>
                <a:tc>
                  <a:txBody>
                    <a:bodyPr/>
                    <a:lstStyle/>
                    <a:p>
                      <a:pPr fontAlgn="base" latinLnBrk="0">
                        <a:buNone/>
                      </a:pPr>
                      <a:r>
                        <a:rPr lang="en-US" sz="1400">
                          <a:effectLst/>
                        </a:rPr>
                        <a:t>PPP; completed full term.</a:t>
                      </a:r>
                    </a:p>
                  </a:txBody>
                  <a:tcPr marL="76200" marR="76200" anchor="ctr"/>
                </a:tc>
                <a:extLst>
                  <a:ext uri="{0D108BD9-81ED-4DB2-BD59-A6C34878D82A}">
                    <a16:rowId xmlns:a16="http://schemas.microsoft.com/office/drawing/2014/main" val="3238974104"/>
                  </a:ext>
                </a:extLst>
              </a:tr>
              <a:tr h="336780">
                <a:tc>
                  <a:txBody>
                    <a:bodyPr/>
                    <a:lstStyle/>
                    <a:p>
                      <a:pPr fontAlgn="base" latinLnBrk="0">
                        <a:buNone/>
                      </a:pPr>
                      <a:r>
                        <a:rPr lang="en-US" sz="1400">
                          <a:effectLst/>
                        </a:rPr>
                        <a:t>14</a:t>
                      </a:r>
                    </a:p>
                  </a:txBody>
                  <a:tcPr marL="76200" marR="76200" anchor="ctr"/>
                </a:tc>
                <a:tc>
                  <a:txBody>
                    <a:bodyPr/>
                    <a:lstStyle/>
                    <a:p>
                      <a:pPr fontAlgn="base" latinLnBrk="0">
                        <a:buNone/>
                      </a:pPr>
                      <a:r>
                        <a:rPr lang="en-US" sz="1400">
                          <a:effectLst/>
                        </a:rPr>
                        <a:t>Mamnoon Hussain</a:t>
                      </a:r>
                    </a:p>
                  </a:txBody>
                  <a:tcPr marL="76200" marR="76200" anchor="ctr"/>
                </a:tc>
                <a:tc>
                  <a:txBody>
                    <a:bodyPr/>
                    <a:lstStyle/>
                    <a:p>
                      <a:pPr fontAlgn="base" latinLnBrk="0">
                        <a:buNone/>
                      </a:pPr>
                      <a:r>
                        <a:rPr lang="nb-NO" sz="1400">
                          <a:effectLst/>
                        </a:rPr>
                        <a:t>9 Sep 2013 – 9 Sep 2018</a:t>
                      </a:r>
                    </a:p>
                  </a:txBody>
                  <a:tcPr marL="76200" marR="76200" anchor="ctr"/>
                </a:tc>
                <a:tc>
                  <a:txBody>
                    <a:bodyPr/>
                    <a:lstStyle/>
                    <a:p>
                      <a:pPr fontAlgn="base" latinLnBrk="0">
                        <a:buNone/>
                      </a:pPr>
                      <a:r>
                        <a:rPr lang="en-US" sz="1400">
                          <a:effectLst/>
                        </a:rPr>
                        <a:t>PML-N; ceremonial role.</a:t>
                      </a:r>
                    </a:p>
                  </a:txBody>
                  <a:tcPr marL="76200" marR="76200" anchor="ctr"/>
                </a:tc>
                <a:extLst>
                  <a:ext uri="{0D108BD9-81ED-4DB2-BD59-A6C34878D82A}">
                    <a16:rowId xmlns:a16="http://schemas.microsoft.com/office/drawing/2014/main" val="3792994515"/>
                  </a:ext>
                </a:extLst>
              </a:tr>
              <a:tr h="336780">
                <a:tc>
                  <a:txBody>
                    <a:bodyPr/>
                    <a:lstStyle/>
                    <a:p>
                      <a:pPr fontAlgn="base" latinLnBrk="0">
                        <a:buNone/>
                      </a:pPr>
                      <a:r>
                        <a:rPr lang="en-GB" sz="1400" dirty="0">
                          <a:effectLst/>
                        </a:rPr>
                        <a:t>1</a:t>
                      </a:r>
                      <a:r>
                        <a:rPr lang="en-US" sz="1400" dirty="0">
                          <a:effectLst/>
                        </a:rPr>
                        <a:t>5</a:t>
                      </a:r>
                    </a:p>
                  </a:txBody>
                  <a:tcPr marL="76200" marR="76200" anchor="ctr"/>
                </a:tc>
                <a:tc>
                  <a:txBody>
                    <a:bodyPr/>
                    <a:lstStyle/>
                    <a:p>
                      <a:pPr fontAlgn="base" latinLnBrk="0">
                        <a:buNone/>
                      </a:pPr>
                      <a:r>
                        <a:rPr lang="en-US" sz="1400">
                          <a:effectLst/>
                        </a:rPr>
                        <a:t>Arif Alvi</a:t>
                      </a:r>
                    </a:p>
                  </a:txBody>
                  <a:tcPr marL="76200" marR="76200" anchor="ctr"/>
                </a:tc>
                <a:tc>
                  <a:txBody>
                    <a:bodyPr/>
                    <a:lstStyle/>
                    <a:p>
                      <a:pPr fontAlgn="base" latinLnBrk="0">
                        <a:buNone/>
                      </a:pPr>
                      <a:r>
                        <a:rPr lang="pt-BR" sz="1400">
                          <a:effectLst/>
                        </a:rPr>
                        <a:t>9 Sep 2018 – 10 Mar 2024</a:t>
                      </a:r>
                    </a:p>
                  </a:txBody>
                  <a:tcPr marL="76200" marR="76200" anchor="ctr"/>
                </a:tc>
                <a:tc>
                  <a:txBody>
                    <a:bodyPr/>
                    <a:lstStyle/>
                    <a:p>
                      <a:pPr fontAlgn="base" latinLnBrk="0">
                        <a:buNone/>
                      </a:pPr>
                      <a:r>
                        <a:rPr lang="en-US" sz="1400">
                          <a:effectLst/>
                        </a:rPr>
                        <a:t>PTI; resigned post-election.</a:t>
                      </a:r>
                    </a:p>
                  </a:txBody>
                  <a:tcPr marL="76200" marR="76200" anchor="ctr"/>
                </a:tc>
                <a:extLst>
                  <a:ext uri="{0D108BD9-81ED-4DB2-BD59-A6C34878D82A}">
                    <a16:rowId xmlns:a16="http://schemas.microsoft.com/office/drawing/2014/main" val="345037706"/>
                  </a:ext>
                </a:extLst>
              </a:tr>
              <a:tr h="504285">
                <a:tc>
                  <a:txBody>
                    <a:bodyPr/>
                    <a:lstStyle/>
                    <a:p>
                      <a:pPr fontAlgn="base" latinLnBrk="0">
                        <a:buNone/>
                      </a:pPr>
                      <a:r>
                        <a:rPr lang="en-GB" sz="1400" dirty="0">
                          <a:effectLst/>
                        </a:rPr>
                        <a:t>1</a:t>
                      </a:r>
                      <a:r>
                        <a:rPr lang="en-US" sz="1400" dirty="0">
                          <a:effectLst/>
                        </a:rPr>
                        <a:t>6</a:t>
                      </a:r>
                    </a:p>
                  </a:txBody>
                  <a:tcPr marL="76200" marR="76200" anchor="ctr"/>
                </a:tc>
                <a:tc>
                  <a:txBody>
                    <a:bodyPr/>
                    <a:lstStyle/>
                    <a:p>
                      <a:pPr fontAlgn="base" latinLnBrk="0">
                        <a:buNone/>
                      </a:pPr>
                      <a:r>
                        <a:rPr lang="en-US" sz="1400">
                          <a:effectLst/>
                        </a:rPr>
                        <a:t>Asif Ali Zardari</a:t>
                      </a:r>
                    </a:p>
                  </a:txBody>
                  <a:tcPr marL="76200" marR="76200" anchor="ctr"/>
                </a:tc>
                <a:tc>
                  <a:txBody>
                    <a:bodyPr/>
                    <a:lstStyle/>
                    <a:p>
                      <a:pPr fontAlgn="base" latinLnBrk="0">
                        <a:buNone/>
                      </a:pPr>
                      <a:r>
                        <a:rPr lang="en-US" sz="1400">
                          <a:effectLst/>
                        </a:rPr>
                        <a:t>10 Mar 2024 – present</a:t>
                      </a:r>
                    </a:p>
                  </a:txBody>
                  <a:tcPr marL="76200" marR="76200" anchor="ctr"/>
                </a:tc>
                <a:tc>
                  <a:txBody>
                    <a:bodyPr/>
                    <a:lstStyle/>
                    <a:p>
                      <a:pPr fontAlgn="base" latinLnBrk="0">
                        <a:buNone/>
                      </a:pPr>
                      <a:r>
                        <a:rPr lang="en-US" sz="1400" dirty="0">
                          <a:effectLst/>
                        </a:rPr>
                        <a:t>Second non-consecutive term; PML-N/PPP coalition (as of Feb 2026) ​.</a:t>
                      </a:r>
                    </a:p>
                  </a:txBody>
                  <a:tcPr marL="76200" marR="76200" anchor="ctr"/>
                </a:tc>
                <a:extLst>
                  <a:ext uri="{0D108BD9-81ED-4DB2-BD59-A6C34878D82A}">
                    <a16:rowId xmlns:a16="http://schemas.microsoft.com/office/drawing/2014/main" val="978048131"/>
                  </a:ext>
                </a:extLst>
              </a:tr>
            </a:tbl>
          </a:graphicData>
        </a:graphic>
      </p:graphicFrame>
      <p:pic>
        <p:nvPicPr>
          <p:cNvPr id="6" name="Picture 5">
            <a:extLst>
              <a:ext uri="{FF2B5EF4-FFF2-40B4-BE49-F238E27FC236}">
                <a16:creationId xmlns:a16="http://schemas.microsoft.com/office/drawing/2014/main" id="{9DB96956-C5DA-374A-C535-BC468DB860AC}"/>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07566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004693"/>
          </a:xfrm>
        </p:spPr>
        <p:txBody>
          <a:bodyPr>
            <a:normAutofit lnSpcReduction="10000"/>
          </a:bodyPr>
          <a:lstStyle/>
          <a:p>
            <a:r>
              <a:rPr lang="en-US" sz="2400" b="1" u="sng" dirty="0"/>
              <a:t>Instructor: Khalid Makhdoom </a:t>
            </a:r>
          </a:p>
          <a:p>
            <a:r>
              <a:rPr lang="en-US" sz="2400" b="1" u="sng" dirty="0"/>
              <a:t> Course: Pakistan study(Compulsory)</a:t>
            </a:r>
          </a:p>
          <a:p>
            <a:r>
              <a:rPr lang="en-US" sz="2400" b="1" u="sng" dirty="0"/>
              <a:t>Program: DPT</a:t>
            </a:r>
          </a:p>
          <a:p>
            <a:r>
              <a:rPr lang="en-US" sz="2400" b="1" u="sng" dirty="0"/>
              <a:t>Credit hours : 2</a:t>
            </a:r>
          </a:p>
          <a:p>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52" y="982132"/>
            <a:ext cx="10922466" cy="1383563"/>
          </a:xfrm>
        </p:spPr>
        <p:txBody>
          <a:bodyPr>
            <a:normAutofit/>
          </a:bodyPr>
          <a:lstStyle/>
          <a:p>
            <a:r>
              <a:rPr lang="en-GB" sz="3600" b="1" dirty="0"/>
              <a:t>GOVERNMENT AND POLITICS IN PAKISTAN</a:t>
            </a:r>
            <a:endParaRPr lang="en-US" sz="3600" b="1" dirty="0"/>
          </a:p>
        </p:txBody>
      </p:sp>
      <p:sp>
        <p:nvSpPr>
          <p:cNvPr id="3" name="Content Placeholder 2"/>
          <p:cNvSpPr>
            <a:spLocks noGrp="1"/>
          </p:cNvSpPr>
          <p:nvPr>
            <p:ph idx="1"/>
          </p:nvPr>
        </p:nvSpPr>
        <p:spPr>
          <a:xfrm>
            <a:off x="1295401" y="2569029"/>
            <a:ext cx="9601196" cy="3648891"/>
          </a:xfrm>
        </p:spPr>
        <p:txBody>
          <a:bodyPr>
            <a:normAutofit/>
          </a:bodyPr>
          <a:lstStyle/>
          <a:p>
            <a:pPr marL="0" indent="0">
              <a:buNone/>
            </a:pPr>
            <a:r>
              <a:rPr lang="en-GB" sz="3600" b="1" dirty="0"/>
              <a:t>Political and Constitutional Phases</a:t>
            </a:r>
          </a:p>
          <a:p>
            <a:r>
              <a:rPr lang="en-GB" dirty="0"/>
              <a:t>1947-58</a:t>
            </a:r>
          </a:p>
          <a:p>
            <a:r>
              <a:rPr lang="en-GB" dirty="0"/>
              <a:t>1958-71</a:t>
            </a:r>
          </a:p>
          <a:p>
            <a:r>
              <a:rPr lang="en-GB" dirty="0"/>
              <a:t>1977-88</a:t>
            </a:r>
          </a:p>
          <a:p>
            <a:r>
              <a:rPr lang="en-GB" dirty="0"/>
              <a:t>1988-99</a:t>
            </a:r>
          </a:p>
          <a:p>
            <a:r>
              <a:rPr lang="en-GB" dirty="0"/>
              <a:t>1999-onward</a:t>
            </a:r>
          </a:p>
          <a:p>
            <a:pPr algn="ctr"/>
            <a:endParaRPr lang="en-GB" sz="3000" b="1" dirty="0"/>
          </a:p>
          <a:p>
            <a:endParaRPr lang="en-US" sz="3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41" y="923196"/>
            <a:ext cx="10863743" cy="1501222"/>
          </a:xfrm>
        </p:spPr>
        <p:txBody>
          <a:bodyPr>
            <a:normAutofit fontScale="90000"/>
          </a:bodyPr>
          <a:lstStyle/>
          <a:p>
            <a:pPr marL="0" indent="0"/>
            <a:br>
              <a:rPr lang="en-GB" sz="4000" b="1" dirty="0"/>
            </a:br>
            <a:r>
              <a:rPr lang="en-GB" sz="4000" b="1" dirty="0"/>
              <a:t>Political and Constitutional Phases</a:t>
            </a:r>
            <a:br>
              <a:rPr lang="en-GB" b="1" dirty="0"/>
            </a:br>
            <a:r>
              <a:rPr lang="en-GB" sz="4000" b="1" dirty="0"/>
              <a:t>1947-58</a:t>
            </a:r>
            <a:br>
              <a:rPr lang="en-GB" sz="4000" dirty="0"/>
            </a:br>
            <a:endParaRPr lang="en-US" b="1" dirty="0"/>
          </a:p>
        </p:txBody>
      </p:sp>
      <p:sp>
        <p:nvSpPr>
          <p:cNvPr id="3" name="Content Placeholder 2"/>
          <p:cNvSpPr>
            <a:spLocks noGrp="1"/>
          </p:cNvSpPr>
          <p:nvPr>
            <p:ph idx="1"/>
          </p:nvPr>
        </p:nvSpPr>
        <p:spPr>
          <a:xfrm>
            <a:off x="1233182" y="2556931"/>
            <a:ext cx="9932565" cy="3550253"/>
          </a:xfrm>
        </p:spPr>
        <p:txBody>
          <a:bodyPr>
            <a:normAutofit lnSpcReduction="10000"/>
          </a:bodyPr>
          <a:lstStyle/>
          <a:p>
            <a:pPr marL="0" indent="0">
              <a:buNone/>
            </a:pPr>
            <a:r>
              <a:rPr lang="en-US" dirty="0"/>
              <a:t>   Pakistan's political and constitutional development from 1947 to 1958 was marked by instability, leadership transitions, and efforts to establish a framework amid partition challenges.</a:t>
            </a:r>
          </a:p>
          <a:p>
            <a:pPr marL="0" indent="0">
              <a:buNone/>
            </a:pPr>
            <a:r>
              <a:rPr lang="en-US" sz="2800" b="1" dirty="0"/>
              <a:t>Initial Framework (1947-1950)</a:t>
            </a:r>
          </a:p>
          <a:p>
            <a:pPr marL="0" indent="0">
              <a:buNone/>
            </a:pPr>
            <a:r>
              <a:rPr lang="en-US" sz="2000" dirty="0"/>
              <a:t>    Pakistan began with the Government of India Act 1935 serving as an interim constitution, adapted by the first Constituent Assembly (69 members plus 10 appointed by the Governor-General). Muhammad Ali Jinnah, as Governor-General, led the assembly, which passed the Objectives Resolution in 1949, affirming Islamic democratic principles. Frequent prime ministerial changes—Liaquat Ali Khan (1947-1951), Khawaja Nazimuddin (1951-1953), Muhammad Ali Bogra (1953-1955)—highlighted instability.</a:t>
            </a:r>
          </a:p>
          <a:p>
            <a:pPr marL="0" lvl="0" indent="0" algn="ctr">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173" y="982132"/>
            <a:ext cx="10914077" cy="1391952"/>
          </a:xfrm>
        </p:spPr>
        <p:txBody>
          <a:bodyPr>
            <a:normAutofit fontScale="90000"/>
          </a:bodyPr>
          <a:lstStyle/>
          <a:p>
            <a:pPr marL="0" indent="0"/>
            <a:br>
              <a:rPr lang="en-GB" b="1" dirty="0"/>
            </a:br>
            <a:r>
              <a:rPr lang="en-GB" b="1" dirty="0"/>
              <a:t>Political and Constitutional Phases</a:t>
            </a:r>
            <a:br>
              <a:rPr lang="en-GB" b="1" dirty="0"/>
            </a:br>
            <a:r>
              <a:rPr lang="en-GB" sz="4000" b="1" dirty="0"/>
              <a:t>1947-58</a:t>
            </a:r>
            <a:br>
              <a:rPr lang="en-GB" sz="4000" dirty="0"/>
            </a:br>
            <a:endParaRPr lang="en-US" b="1" dirty="0"/>
          </a:p>
        </p:txBody>
      </p:sp>
      <p:sp>
        <p:nvSpPr>
          <p:cNvPr id="3" name="Content Placeholder 2"/>
          <p:cNvSpPr>
            <a:spLocks noGrp="1"/>
          </p:cNvSpPr>
          <p:nvPr>
            <p:ph idx="1"/>
          </p:nvPr>
        </p:nvSpPr>
        <p:spPr>
          <a:xfrm>
            <a:off x="1057012" y="2556932"/>
            <a:ext cx="10091957" cy="3676088"/>
          </a:xfrm>
        </p:spPr>
        <p:txBody>
          <a:bodyPr>
            <a:noAutofit/>
          </a:bodyPr>
          <a:lstStyle/>
          <a:p>
            <a:pPr marL="0" indent="0">
              <a:buNone/>
            </a:pPr>
            <a:r>
              <a:rPr lang="en-US" sz="2800" b="1" dirty="0"/>
              <a:t>Constitutional Deadlock (1951-1954)</a:t>
            </a:r>
          </a:p>
          <a:p>
            <a:pPr marL="0" indent="0">
              <a:buNone/>
            </a:pPr>
            <a:r>
              <a:rPr lang="en-US" dirty="0"/>
              <a:t>The assembly faced delays over East-West Pakistan representation parity, parity principle debates, and language issues (Urdu vs. Bengali). Bogra's Formula (1953), adopted in 1954, proposed a federal legislature with 300 lower house seats (East Pakistan majority) and 300 upper house seats (West Pakistan parity), plus joint amendment sessions. Governor-General Ghulam Muhammad dissolved the assembly in 1954, citing breakdown, leading to legal battles and the second Constituent Assembly in 1955.</a:t>
            </a:r>
          </a:p>
          <a:p>
            <a:pPr marL="0" indent="0">
              <a:buNone/>
            </a:pPr>
            <a:br>
              <a:rPr lang="en-US" sz="3200" dirty="0"/>
            </a:b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95" y="982132"/>
            <a:ext cx="10981189" cy="1303867"/>
          </a:xfrm>
        </p:spPr>
        <p:txBody>
          <a:bodyPr>
            <a:normAutofit fontScale="90000"/>
          </a:bodyPr>
          <a:lstStyle/>
          <a:p>
            <a:pPr marL="0" indent="0"/>
            <a:br>
              <a:rPr lang="en-GB" b="1" dirty="0"/>
            </a:br>
            <a:r>
              <a:rPr lang="en-GB" b="1" dirty="0"/>
              <a:t>Political and Constitutional Phases</a:t>
            </a:r>
            <a:br>
              <a:rPr lang="en-GB" b="1" dirty="0"/>
            </a:br>
            <a:r>
              <a:rPr lang="en-GB" sz="4000" b="1" dirty="0"/>
              <a:t>1947-58</a:t>
            </a:r>
            <a:br>
              <a:rPr lang="en-GB" sz="4000" dirty="0"/>
            </a:br>
            <a:endParaRPr lang="en-US" b="1" dirty="0"/>
          </a:p>
        </p:txBody>
      </p:sp>
      <p:sp>
        <p:nvSpPr>
          <p:cNvPr id="3" name="Content Placeholder 2"/>
          <p:cNvSpPr>
            <a:spLocks noGrp="1"/>
          </p:cNvSpPr>
          <p:nvPr>
            <p:ph idx="1"/>
          </p:nvPr>
        </p:nvSpPr>
        <p:spPr>
          <a:xfrm>
            <a:off x="1216404" y="2567655"/>
            <a:ext cx="9712581" cy="3665365"/>
          </a:xfrm>
        </p:spPr>
        <p:txBody>
          <a:bodyPr>
            <a:normAutofit fontScale="85000" lnSpcReduction="20000"/>
          </a:bodyPr>
          <a:lstStyle/>
          <a:p>
            <a:pPr marL="0" indent="0">
              <a:buNone/>
            </a:pPr>
            <a:r>
              <a:rPr lang="en-US" sz="3300" b="1" dirty="0"/>
              <a:t>One Unit and 1956 Constitution</a:t>
            </a:r>
          </a:p>
          <a:p>
            <a:pPr marL="0" indent="0">
              <a:buNone/>
            </a:pPr>
            <a:r>
              <a:rPr lang="en-US" dirty="0"/>
              <a:t>   Chaudhry Muhammad Ali's government introduced the One Unit Scheme in 1955, merging West Pakistan provinces for parity with East Pakistan. The 1956 Constitution established a federal Islamic republic with a parliamentary system, but political turmoil persisted under Prime Ministers Hussain Shaheed Sohrawardy (1956-1957) and Feroz Khan Noon (1957-1958).</a:t>
            </a:r>
          </a:p>
          <a:p>
            <a:pPr marL="0" indent="0">
              <a:buNone/>
            </a:pPr>
            <a:r>
              <a:rPr lang="en-US" sz="3300" b="1" dirty="0"/>
              <a:t>Martial Law Imposition (1958)</a:t>
            </a:r>
          </a:p>
          <a:p>
            <a:pPr marL="0" indent="0">
              <a:buNone/>
            </a:pPr>
            <a:r>
              <a:rPr lang="en-US" dirty="0"/>
              <a:t>   Iskander Mirza abrogated the constitution on October 7, 1958, declared martial law under General Ayub Khan, and dismissed assemblies amid corruption and instability accusations. This ended the civilian parliamentary experiment, shifting power to civil-military authority.</a:t>
            </a:r>
          </a:p>
          <a:p>
            <a:pPr marL="0" indent="0">
              <a:buNone/>
            </a:pPr>
            <a:br>
              <a:rPr lang="en-US" dirty="0"/>
            </a:b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729" y="982132"/>
            <a:ext cx="10863743" cy="1303867"/>
          </a:xfrm>
        </p:spPr>
        <p:txBody>
          <a:bodyPr>
            <a:normAutofit fontScale="90000"/>
          </a:bodyPr>
          <a:lstStyle/>
          <a:p>
            <a:r>
              <a:rPr lang="en-GB" b="1" dirty="0"/>
              <a:t>Political and Constitutional Phases</a:t>
            </a:r>
            <a:br>
              <a:rPr lang="en-GB" b="1" dirty="0"/>
            </a:br>
            <a:r>
              <a:rPr lang="en-GB" b="1" dirty="0"/>
              <a:t>1958-1971</a:t>
            </a:r>
            <a:endParaRPr lang="en-US" b="1" dirty="0"/>
          </a:p>
        </p:txBody>
      </p:sp>
      <p:sp>
        <p:nvSpPr>
          <p:cNvPr id="3" name="Content Placeholder 2"/>
          <p:cNvSpPr>
            <a:spLocks noGrp="1"/>
          </p:cNvSpPr>
          <p:nvPr>
            <p:ph idx="1"/>
          </p:nvPr>
        </p:nvSpPr>
        <p:spPr>
          <a:xfrm>
            <a:off x="1258349" y="2556932"/>
            <a:ext cx="9731230" cy="3626154"/>
          </a:xfrm>
        </p:spPr>
        <p:txBody>
          <a:bodyPr>
            <a:noAutofit/>
          </a:bodyPr>
          <a:lstStyle/>
          <a:p>
            <a:pPr marL="0" indent="0">
              <a:buNone/>
            </a:pPr>
            <a:r>
              <a:rPr lang="en-US" sz="2000" dirty="0"/>
              <a:t>   Pakistan's political and constitutional phases from 1958 to 1971 were defined by military dictatorships, economic reforms, regional tensions, and eventual dismemberment</a:t>
            </a:r>
            <a:r>
              <a:rPr lang="en-US" dirty="0"/>
              <a:t>.</a:t>
            </a:r>
          </a:p>
          <a:p>
            <a:pPr marL="0" indent="0">
              <a:buNone/>
            </a:pPr>
            <a:r>
              <a:rPr lang="en-US" b="1" dirty="0"/>
              <a:t>Ayub Khan Era (1958-1969)</a:t>
            </a:r>
          </a:p>
          <a:p>
            <a:pPr marL="0" indent="0">
              <a:buNone/>
            </a:pPr>
            <a:r>
              <a:rPr lang="en-US" sz="1800" dirty="0"/>
              <a:t>   Ayub Khan seized power in October 1958 after Iskander Mirza's martial law declaration, becoming President and imposing direct military rule. He introduced the 1962 Constitution, establishing a presidential system with indirect elections via a Basic Democracies framework of 80,000 local councils, lifted martial law, and pursued land reforms, industrialization, and the Green Revolution.</a:t>
            </a:r>
            <a:r>
              <a:rPr lang="en-US" sz="2000" dirty="0"/>
              <a:t> Opposition grew due to East-West disparities, the 1965 Indo-Pak War stalemate (Tashkent Declaration), and rigged 1965 elections against Fatima Jinnah; mass protests in 1968-69 forced Ayub's resignation in March 1969.</a:t>
            </a:r>
          </a:p>
          <a:p>
            <a:pPr marL="0" indent="0">
              <a:buNone/>
            </a:pPr>
            <a:br>
              <a:rPr lang="en-US" sz="1800" dirty="0"/>
            </a:br>
            <a:endParaRPr lang="en-US" sz="1800" dirty="0"/>
          </a:p>
          <a:p>
            <a:pPr marL="0" indent="0">
              <a:buNone/>
            </a:pPr>
            <a:br>
              <a:rPr lang="en-US" dirty="0"/>
            </a:b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39519"/>
            <a:ext cx="10217090" cy="1534565"/>
          </a:xfrm>
        </p:spPr>
        <p:txBody>
          <a:bodyPr>
            <a:normAutofit/>
          </a:bodyPr>
          <a:lstStyle/>
          <a:p>
            <a:r>
              <a:rPr lang="en-GB" b="1" dirty="0"/>
              <a:t>Political and Constitutional Phases</a:t>
            </a:r>
            <a:br>
              <a:rPr lang="en-GB" b="1" dirty="0"/>
            </a:br>
            <a:r>
              <a:rPr lang="en-GB" b="1" dirty="0"/>
              <a:t>1958-1971</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175159" y="2556931"/>
            <a:ext cx="9931865" cy="3669697"/>
          </a:xfrm>
        </p:spPr>
        <p:txBody>
          <a:bodyPr>
            <a:normAutofit/>
          </a:bodyPr>
          <a:lstStyle/>
          <a:p>
            <a:pPr marL="0" indent="0">
              <a:buNone/>
            </a:pPr>
            <a:r>
              <a:rPr lang="en-US" sz="2800" b="1" dirty="0"/>
              <a:t>Yahya Khan Regime (1969-1971)</a:t>
            </a:r>
          </a:p>
          <a:p>
            <a:pPr marL="0" indent="0">
              <a:buNone/>
            </a:pPr>
            <a:r>
              <a:rPr lang="en-US" sz="2000" dirty="0"/>
              <a:t>   General Yahya Khan imposed martial law again, abrogating the 1962 Constitution and promising democratic restoration. He enacted the Legal Framework Order 1970, enabling East Pakistan's majority representation, leading to the Awami League's sweeping election victory under Sheikh Mujibur Rahman.</a:t>
            </a:r>
          </a:p>
          <a:p>
            <a:pPr marL="0" indent="0">
              <a:buNone/>
            </a:pPr>
            <a:r>
              <a:rPr lang="en-US" sz="2000" dirty="0"/>
              <a:t>   Civil unrest escalated into the 1971 Bangladesh Liberation War; military crackdown on March 25 failed, India intervened in December, resulting in Pakistan's surrender on December 16, 1971, and Bangladesh's independence.</a:t>
            </a:r>
          </a:p>
          <a:p>
            <a:pPr marL="0" indent="0" algn="ctr">
              <a:buNone/>
            </a:pP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634</TotalTime>
  <Words>3181</Words>
  <Application>Microsoft Office PowerPoint</Application>
  <PresentationFormat>Widescreen</PresentationFormat>
  <Paragraphs>355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Book Antiqua</vt:lpstr>
      <vt:lpstr>Garamond</vt:lpstr>
      <vt:lpstr>Organic</vt:lpstr>
      <vt:lpstr>بسم اللہ الرحمٰن الرحیم</vt:lpstr>
      <vt:lpstr>PowerPoint Presentation</vt:lpstr>
      <vt:lpstr>PAKISTAN STUDIES </vt:lpstr>
      <vt:lpstr>GOVERNMENT AND POLITICS IN PAKISTAN</vt:lpstr>
      <vt:lpstr> Political and Constitutional Phases 1947-58 </vt:lpstr>
      <vt:lpstr> Political and Constitutional Phases 1947-58 </vt:lpstr>
      <vt:lpstr> Political and Constitutional Phases 1947-58 </vt:lpstr>
      <vt:lpstr>Political and Constitutional Phases 1958-1971</vt:lpstr>
      <vt:lpstr>Political and Constitutional Phases 1958-1971</vt:lpstr>
      <vt:lpstr>Political and Constitutional Phases 1971-1977</vt:lpstr>
      <vt:lpstr>Political and Constitutional Phases 1971-1977</vt:lpstr>
      <vt:lpstr>Political and Constitutional Phases 1977-1988</vt:lpstr>
      <vt:lpstr>Political and Constitutional Phases 1977-1988</vt:lpstr>
      <vt:lpstr>Political and Constitutional Phases 1977-1988</vt:lpstr>
      <vt:lpstr>Political and Constitutional Phases 1988-1999</vt:lpstr>
      <vt:lpstr>Political and Constitutional Phases 1988-1999</vt:lpstr>
      <vt:lpstr>Political and Constitutional Phases 1988-1999</vt:lpstr>
      <vt:lpstr>Political and Constitutional Phases 1999- Onward</vt:lpstr>
      <vt:lpstr>Political and Constitutional Phases 1999- Onward</vt:lpstr>
      <vt:lpstr>Political and Constitutional Phases 1999- Onward</vt:lpstr>
      <vt:lpstr>Political and Constitutional Phases 1999- Onward</vt:lpstr>
      <vt:lpstr>Political and Constitutional Phases 1999- Onward</vt:lpstr>
      <vt:lpstr>List of Governor-Generals of Pakistan </vt:lpstr>
      <vt:lpstr>LIST OF PRIMEMINISTEERS OF PAKISTAN</vt:lpstr>
      <vt:lpstr>LIST OF PRIMEMINISTERS OF PAKISTAN</vt:lpstr>
      <vt:lpstr>LIST OF PRIMEMINISTEERS OF PAKISTAN</vt:lpstr>
      <vt:lpstr>LIST OF PRIMEMINISTEERS OF PAKISTAN</vt:lpstr>
      <vt:lpstr>List of Presidents of Pakistan</vt:lpstr>
      <vt:lpstr>List of Presidents of Pakistan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16</cp:revision>
  <dcterms:created xsi:type="dcterms:W3CDTF">2025-11-19T16:25:00Z</dcterms:created>
  <dcterms:modified xsi:type="dcterms:W3CDTF">2026-02-20T17:02:18Z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