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2"/>
  </p:notesMasterIdLst>
  <p:sldIdLst>
    <p:sldId id="281" r:id="rId2"/>
    <p:sldId id="282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70" r:id="rId14"/>
    <p:sldId id="271" r:id="rId15"/>
    <p:sldId id="272" r:id="rId16"/>
    <p:sldId id="275" r:id="rId17"/>
    <p:sldId id="276" r:id="rId18"/>
    <p:sldId id="277" r:id="rId19"/>
    <p:sldId id="278" r:id="rId20"/>
    <p:sldId id="283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F91C09-3CEE-473F-9AD5-4502220A0FF9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624270-9197-406F-98E0-AAE14D9D9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292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Structured Query Language (SQL)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624270-9197-406F-98E0-AAE14D9D9C7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871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1984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187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18485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49198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960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67546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04270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87210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1450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69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3234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237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2707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5695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301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5041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949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929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ADNAN RAMZAN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BS( Psychology)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439" y="3513221"/>
            <a:ext cx="2650106" cy="2692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0366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Database Management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/>
              <a:t>Students learn how data is stored and managed.</a:t>
            </a:r>
          </a:p>
          <a:p>
            <a:r>
              <a:rPr dirty="0"/>
              <a:t>Relational database concepts are introduced.</a:t>
            </a:r>
          </a:p>
          <a:p>
            <a:r>
              <a:rPr dirty="0"/>
              <a:t>SQL queries are practiced.</a:t>
            </a:r>
          </a:p>
          <a:p>
            <a:r>
              <a:rPr dirty="0"/>
              <a:t>Database design principles are explained.</a:t>
            </a:r>
          </a:p>
          <a:p>
            <a:r>
              <a:rPr dirty="0"/>
              <a:t>Normalization techniques are taught.</a:t>
            </a:r>
          </a:p>
          <a:p>
            <a:r>
              <a:rPr dirty="0"/>
              <a:t>Security and backup concepts are discussed.</a:t>
            </a:r>
          </a:p>
          <a:p>
            <a:r>
              <a:rPr dirty="0"/>
              <a:t>Mini database projects are completed.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Operating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Students understand the role of operating systems.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Process and memory management are explained.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File systems are studied.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User interfaces are discussed.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Security management is introduced.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Resource allocation concepts are covered</a:t>
            </a: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Computer Networks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Networking basics are explained.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 types of networks are studied.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Internet working principles are discussed.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Network protocols are introduced.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transmission concepts are covered.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Basic network security is explained.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Students perform small configuration tasks.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Mobile Application Development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Students understand mobile platforms.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User interface design is practiced.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Mobile programming concepts are introduced.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 testing methods are discussed.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Deployment steps are explained.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User experience is emphasized.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Students create simple mobile apps.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 smtClean="0"/>
              <a:t>Cyber security </a:t>
            </a:r>
            <a:r>
              <a:rPr b="1" dirty="0"/>
              <a:t>Studies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Students learn about cyber threats.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Authentication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authorization are discussed.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Network security measures are introduced.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Ethical hacking basics are covered.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Security policies are studied.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Practical security case studies are analyzed.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Artificial Intelligence and Emerging Technologies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to artificial intelligence concepts.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Basics of machine learning are discussed.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Data-driven decision making is explained.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Real-world AI applications are shown.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Ethical concerns in AI are highlighted.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Future trends in technology are discussed.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Students explore small AI tools.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Project Work 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Projects are included in advanced semesters.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Students work individually or in teams.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Real-world problems are selected.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and innovation are encouraged.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Faculty supervision is provided.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Reports and presentations are required.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Projects improve practical confidence.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Internship and Industry Training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Students gain real workplace exposure.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apply classroom knowledge in companies.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Professional skills are developed.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Industry mentors guide students.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 culture is experienced.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Technical tools are used practically</a:t>
            </a: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Assessment and Evaluation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Theory exams test conceptual understanding.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Lab exams test practical skills.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Assignments support continuous learning.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Projects are evaluated carefully.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Presentations improve communication skills.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Attendance and participation are considered.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Final results reflect overall performance.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Specialization and Electives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Students can choose advanced subjects.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science and analytics options are available.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Advanced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cybersecurity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topics are offered.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AI and machine learning electives are included.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Research-oriented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subjects are offered.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Specialization improves career focus.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345" y="2454442"/>
            <a:ext cx="6787759" cy="3580598"/>
          </a:xfrm>
        </p:spPr>
      </p:pic>
    </p:spTree>
    <p:extLst>
      <p:ext uri="{BB962C8B-B14F-4D97-AF65-F5344CB8AC3E}">
        <p14:creationId xmlns:p14="http://schemas.microsoft.com/office/powerpoint/2010/main" val="27583975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5171" y="2453002"/>
            <a:ext cx="6025414" cy="3405258"/>
          </a:xfrm>
        </p:spPr>
      </p:pic>
    </p:spTree>
    <p:extLst>
      <p:ext uri="{BB962C8B-B14F-4D97-AF65-F5344CB8AC3E}">
        <p14:creationId xmlns:p14="http://schemas.microsoft.com/office/powerpoint/2010/main" val="4246225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What is Computing as a Field of Study?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Computing is the study of computers and technology systems.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includes programming, data, networks, and security.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focuses on solving real-world problems using technology.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develops logical and analytical thinking.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supports innovation and digital transformation.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connects hardware and software systems.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one of the fastest growing academic fields.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Main Goals of the Program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first goal is to build strong foundational knowledge.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second goal is to develop practical technical skills.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Another goal is to improve problem-solving ability.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program also develops teamwork skills.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Students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prepared for industry requirements.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also supports higher education opportunities.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Overall Structure of the Program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program is divided into semesters or academic years.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starts with basic subjects and moves to advanced topics.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Core subjects are compulsory for all students.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Elective subjects allow specialization.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semester includes theory and lab work.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Projects are included at different stages.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Assessment is done through exams and practical work.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Foundation Level Courses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Students begin with introduction to computers.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learn basic mathematics for computing.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understand how hardware and software work.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Digital skills are developed at this stage.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Basic problem-solving techniques are taught.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Students are introduced to simple algorithms.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stage builds the base for advanced topics.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Programming Fundamentals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Students learn what programming is.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study variables and data types.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Functions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modular coding are introduced.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Basic error handling is practiced.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Students write small practical programs.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Regular lab practice strengthens understanding.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Data Structures and Their Importance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Students study arrays, lists, stacks, and queues.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Trees and graphs are introduced.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understand data organization methods.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Sorting and searching techniques are learned.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Efficiency of programs is analyzed.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Students solve structured problems.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Implementation is practiced in labs.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Algorithm Design and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Students learn how to design step-by-step solutions.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analyze time and space complexity.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Recursive and iterative methods are discussed.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Optimization techniques are introduced.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Logical thinking is improved.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Case studies are analyzed.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Students practice writing efficient solutions.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40</TotalTime>
  <Words>820</Words>
  <Application>Microsoft Office PowerPoint</Application>
  <PresentationFormat>On-screen Show (4:3)</PresentationFormat>
  <Paragraphs>135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Garamond</vt:lpstr>
      <vt:lpstr>Times New Roman</vt:lpstr>
      <vt:lpstr>Organic</vt:lpstr>
      <vt:lpstr>Computing</vt:lpstr>
      <vt:lpstr>PowerPoint Presentation</vt:lpstr>
      <vt:lpstr>What is Computing as a Field of Study?</vt:lpstr>
      <vt:lpstr>Main Goals of the Program</vt:lpstr>
      <vt:lpstr>Overall Structure of the Program</vt:lpstr>
      <vt:lpstr>Foundation Level Courses</vt:lpstr>
      <vt:lpstr>Programming Fundamentals</vt:lpstr>
      <vt:lpstr>Data Structures and Their Importance</vt:lpstr>
      <vt:lpstr>Algorithm Design and Analysis</vt:lpstr>
      <vt:lpstr>Database Management Systems</vt:lpstr>
      <vt:lpstr>Operating Systems</vt:lpstr>
      <vt:lpstr>Computer Networks</vt:lpstr>
      <vt:lpstr>Mobile Application Development</vt:lpstr>
      <vt:lpstr>Cyber security Studies</vt:lpstr>
      <vt:lpstr>Artificial Intelligence and Emerging Technologies</vt:lpstr>
      <vt:lpstr>Project Work Structure</vt:lpstr>
      <vt:lpstr>Internship and Industry Training</vt:lpstr>
      <vt:lpstr>Assessment and Evaluation System</vt:lpstr>
      <vt:lpstr>Specialization and Electives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Computing as a Field of Study?</dc:title>
  <dc:subject/>
  <dc:creator>ADMIN</dc:creator>
  <cp:keywords/>
  <dc:description>generated using python-pptx</dc:description>
  <cp:lastModifiedBy>ADMIN</cp:lastModifiedBy>
  <cp:revision>7</cp:revision>
  <dcterms:created xsi:type="dcterms:W3CDTF">2013-01-27T09:14:16Z</dcterms:created>
  <dcterms:modified xsi:type="dcterms:W3CDTF">2026-02-18T04:23:46Z</dcterms:modified>
  <cp:category/>
</cp:coreProperties>
</file>