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81" r:id="rId2"/>
    <p:sldId id="28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5" r:id="rId17"/>
    <p:sldId id="276" r:id="rId18"/>
    <p:sldId id="277" r:id="rId19"/>
    <p:sldId id="278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91C09-3CEE-473F-9AD5-4502220A0FF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24270-9197-406F-98E0-AAE14D9D9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92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Structured Query Language (SQL)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24270-9197-406F-98E0-AAE14D9D9C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71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98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8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84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919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6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754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427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721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45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2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3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70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69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0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04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4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2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ADNAN RAMZAN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BS( Psychology)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39" y="3513221"/>
            <a:ext cx="2650106" cy="269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36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Database Management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Students learn how data is stored and managed.</a:t>
            </a:r>
          </a:p>
          <a:p>
            <a:r>
              <a:rPr dirty="0"/>
              <a:t>Relational database concepts are introduced.</a:t>
            </a:r>
          </a:p>
          <a:p>
            <a:r>
              <a:rPr dirty="0"/>
              <a:t>SQL queries are practiced.</a:t>
            </a:r>
          </a:p>
          <a:p>
            <a:r>
              <a:rPr dirty="0"/>
              <a:t>Database design principles are explained.</a:t>
            </a:r>
          </a:p>
          <a:p>
            <a:r>
              <a:rPr dirty="0"/>
              <a:t>Normalization techniques are taught.</a:t>
            </a:r>
          </a:p>
          <a:p>
            <a:r>
              <a:rPr dirty="0"/>
              <a:t>Security and backup concepts are discussed.</a:t>
            </a:r>
          </a:p>
          <a:p>
            <a:r>
              <a:rPr dirty="0"/>
              <a:t>Mini database projects are completed.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Operating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understand the role of operating systems.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memory management are explained.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systems are studied.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interfaces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management is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 allocation concepts are covered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Computer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Networking basics are explained.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types of networks are studied.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working principles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protocols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transmission concepts are covered.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network security is explained.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perform small configuration tasks.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Mobile Application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understand mobile platforms.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 design is practiced.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programming concepts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 testing methods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Deployment steps are explained.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experience is emphasized.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create simple mobile apps.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smtClean="0"/>
              <a:t>Cyber security </a:t>
            </a:r>
            <a:r>
              <a:rPr b="1" dirty="0"/>
              <a:t>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learn about cyber threats.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authorization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security measures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hacking basics are covered.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policies are studied.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security case studies are analyzed.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Artificial Intelligence and Emerging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artificial intelligence concepts.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Basics of machine learning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Data-driven decision making is explained.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Real-world AI applications are shown.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 concerns in AI are highlighted.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trends in technology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explore small AI tools.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Project Work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are included in advanced semesters.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work individually or in teams.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Real-world problems are selected.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and innovation are encouraged.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supervision is provided.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 and presentations are required.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improve practical confidence.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Internship and Industry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gain real workplace exposure.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apply classroom knowledge in companies.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skills are developed.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mentors guide students.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culture is experienced.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tools are used practically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Assessment and Evaluation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exams test conceptual understanding.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 exams test practical skills.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Assignments support continuous learning.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are evaluated carefully.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improve communication skills.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 and participation are considered.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results reflect overall performance.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Specialization and Electives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can choose advanced subjects.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science and analytics options are available.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cybersecurity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topics are offered.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and machine learning electives are included.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Research-oriented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subjects are offered.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 improves career focus.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45" y="2454442"/>
            <a:ext cx="6787759" cy="3580598"/>
          </a:xfrm>
        </p:spPr>
      </p:pic>
    </p:spTree>
    <p:extLst>
      <p:ext uri="{BB962C8B-B14F-4D97-AF65-F5344CB8AC3E}">
        <p14:creationId xmlns:p14="http://schemas.microsoft.com/office/powerpoint/2010/main" val="2758397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171" y="2453002"/>
            <a:ext cx="6025414" cy="3405258"/>
          </a:xfrm>
        </p:spPr>
      </p:pic>
    </p:spTree>
    <p:extLst>
      <p:ext uri="{BB962C8B-B14F-4D97-AF65-F5344CB8AC3E}">
        <p14:creationId xmlns:p14="http://schemas.microsoft.com/office/powerpoint/2010/main" val="424622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What is Computing as a Field of Study?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Computing is the study of computers and technology systems.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includes programming, data, networks, and security.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focuses on solving real-world problems using technology.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develops logical and analytical thinking.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supports innovation and digital transformation.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connects hardware and software systems.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one of the fastest growing academic fields.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Main Goals of the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goal is to build strong foundational knowledge.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goal is to develop practical technical skills.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goal is to improve problem-solving ability.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program also develops teamwork skills.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prepared for industry requirements.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also supports higher education opportunities.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Overall Structure of the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program is divided into semesters or academic years.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starts with basic subjects and moves to advanced topics.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 subjects are compulsory for all students.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subjects allow specialization.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semester includes theory and lab work.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are included at different stages.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is done through exams and practical work.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Foundation Level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begin with introduction to computers.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learn basic mathematics for computing.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understand how hardware and software work.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skills are developed at this stage.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problem-solving techniques are taught.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introduced to simple algorithms.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stage builds the base for advanced topics.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Programming Fundamentals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learn what programming is.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study variables and data types.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modular coding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error handling is practiced.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write small practical programs.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lab practice strengthens understanding.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Data Structures and Their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study arrays, lists, stacks, and queues.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Trees and graphs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understand data organization methods.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Sorting and searching techniques are learned.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 of programs is analyzed.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solve structured problems.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is practiced in labs.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Algorithm Design and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learn how to design step-by-step solutions.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analyze time and space complexity.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 and iterative methods are discussed.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Optimization techniques are introduced.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thinking is improved.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studies are analyzed.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practice writing efficient solutions.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40</TotalTime>
  <Words>820</Words>
  <Application>Microsoft Office PowerPoint</Application>
  <PresentationFormat>On-screen Show (4:3)</PresentationFormat>
  <Paragraphs>135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Garamond</vt:lpstr>
      <vt:lpstr>Times New Roman</vt:lpstr>
      <vt:lpstr>Organic</vt:lpstr>
      <vt:lpstr>Computing</vt:lpstr>
      <vt:lpstr>PowerPoint Presentation</vt:lpstr>
      <vt:lpstr>What is Computing as a Field of Study?</vt:lpstr>
      <vt:lpstr>Main Goals of the Program</vt:lpstr>
      <vt:lpstr>Overall Structure of the Program</vt:lpstr>
      <vt:lpstr>Foundation Level Courses</vt:lpstr>
      <vt:lpstr>Programming Fundamentals</vt:lpstr>
      <vt:lpstr>Data Structures and Their Importance</vt:lpstr>
      <vt:lpstr>Algorithm Design and Analysis</vt:lpstr>
      <vt:lpstr>Database Management Systems</vt:lpstr>
      <vt:lpstr>Operating Systems</vt:lpstr>
      <vt:lpstr>Computer Networks</vt:lpstr>
      <vt:lpstr>Mobile Application Development</vt:lpstr>
      <vt:lpstr>Cyber security Studies</vt:lpstr>
      <vt:lpstr>Artificial Intelligence and Emerging Technologies</vt:lpstr>
      <vt:lpstr>Project Work Structure</vt:lpstr>
      <vt:lpstr>Internship and Industry Training</vt:lpstr>
      <vt:lpstr>Assessment and Evaluation System</vt:lpstr>
      <vt:lpstr>Specialization and Electives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Computing as a Field of Study?</dc:title>
  <dc:subject/>
  <dc:creator>ADMIN</dc:creator>
  <cp:keywords/>
  <dc:description>generated using python-pptx</dc:description>
  <cp:lastModifiedBy>ADMIN</cp:lastModifiedBy>
  <cp:revision>7</cp:revision>
  <dcterms:created xsi:type="dcterms:W3CDTF">2013-01-27T09:14:16Z</dcterms:created>
  <dcterms:modified xsi:type="dcterms:W3CDTF">2026-02-18T04:23:46Z</dcterms:modified>
  <cp:category/>
</cp:coreProperties>
</file>