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5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75" d="100"/>
          <a:sy n="75" d="100"/>
        </p:scale>
        <p:origin x="89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9F163-139C-3CC7-D321-912B97C9D0FC}"/>
              </a:ext>
            </a:extLst>
          </p:cNvPr>
          <p:cNvSpPr txBox="1"/>
          <p:nvPr/>
        </p:nvSpPr>
        <p:spPr>
          <a:xfrm>
            <a:off x="2733869" y="2509935"/>
            <a:ext cx="6421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Topic: Reading Comprehension Skills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22366-7645-D490-8744-728A63A3EBBB}"/>
              </a:ext>
            </a:extLst>
          </p:cNvPr>
          <p:cNvSpPr txBox="1"/>
          <p:nvPr/>
        </p:nvSpPr>
        <p:spPr>
          <a:xfrm>
            <a:off x="2583180" y="3368040"/>
            <a:ext cx="6874952" cy="1798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Objective:</a:t>
            </a:r>
            <a:r>
              <a:rPr lang="en-US" sz="2400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To develop strategies for understanding passages and writing precise, well-structured answers.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2769F4-D076-7244-2A6F-244D8C45C701}"/>
              </a:ext>
            </a:extLst>
          </p:cNvPr>
          <p:cNvSpPr txBox="1"/>
          <p:nvPr/>
        </p:nvSpPr>
        <p:spPr>
          <a:xfrm>
            <a:off x="1534160" y="1798320"/>
            <a:ext cx="7620000" cy="460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effectLst/>
                <a:latin typeface="Google Sans Text"/>
                <a:ea typeface="Google Sans Text"/>
                <a:cs typeface="Google Sans Text"/>
              </a:rPr>
              <a:t>Essential Rules for Comprehension</a:t>
            </a:r>
            <a:endParaRPr lang="en-US" sz="3200" b="1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Skim and Scan: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Read the passage quickly first to get the "big picture," then read the questions to know what to look for.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US" sz="28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Tense Consistency:</a:t>
            </a:r>
            <a:r>
              <a:rPr lang="en-US" sz="28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Always answer in the same tense as the question. (e.g., If the question is in the Past Tense, the answer must be in the Past Tense).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50F-D98D-1529-F8F5-84239398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87558" cy="3945468"/>
          </a:xfrm>
        </p:spPr>
        <p:txBody>
          <a:bodyPr>
            <a:normAutofit/>
          </a:bodyPr>
          <a:lstStyle/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Own Words:</a:t>
            </a:r>
            <a:r>
              <a:rPr lang="en-US" sz="2800" dirty="0">
                <a:solidFill>
                  <a:schemeClr val="tx1"/>
                </a:solidFill>
              </a:rPr>
              <a:t> Avoid "lifting" whole sentences from the text. Rephrase the information in your own words.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Be Precise:</a:t>
            </a:r>
            <a:r>
              <a:rPr lang="en-US" sz="2800" dirty="0"/>
              <a:t> Do not add irrelevant information. Answer exactly what is asked.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Word Count:</a:t>
            </a:r>
            <a:r>
              <a:rPr lang="en-US" sz="2800" dirty="0"/>
              <a:t> For 2-mark questions, aim for 30–40 words to ensure you provide enough detail without being wordy.</a:t>
            </a:r>
            <a:br>
              <a:rPr lang="en-US" sz="2800" dirty="0"/>
            </a:br>
            <a:endParaRPr lang="en-US" alt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919" y="5588000"/>
            <a:ext cx="8996677" cy="287868"/>
          </a:xfrm>
        </p:spPr>
        <p:txBody>
          <a:bodyPr>
            <a:normAutofit fontScale="62500" lnSpcReduction="20000"/>
          </a:bodyPr>
          <a:lstStyle/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147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Google Sans Text</vt:lpstr>
      <vt:lpstr>Organic</vt:lpstr>
      <vt:lpstr>PowerPoint Presentation</vt:lpstr>
      <vt:lpstr>PowerPoint Presentation</vt:lpstr>
      <vt:lpstr>Own Words: Avoid "lifting" whole sentences from the text. Rephrase the information in your own words. Be Precise: Do not add irrelevant information. Answer exactly what is asked. Word Count: For 2-mark questions, aim for 30–40 words to ensure you provide enough detail without being wordy.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Anonymous Person</cp:lastModifiedBy>
  <cp:revision>57</cp:revision>
  <dcterms:created xsi:type="dcterms:W3CDTF">2025-11-09T06:51:00Z</dcterms:created>
  <dcterms:modified xsi:type="dcterms:W3CDTF">2026-02-13T07:02:52Z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