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4" y="1407380"/>
            <a:ext cx="608524" cy="46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ALLIED HEALTH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557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Fabrication of Dental Appliances</a:t>
            </a:r>
          </a:p>
          <a:p>
            <a:r>
              <a:rPr lang="en-US" dirty="0"/>
              <a:t>Wax pattern fabrication.</a:t>
            </a:r>
          </a:p>
          <a:p>
            <a:r>
              <a:rPr lang="en-US" dirty="0"/>
              <a:t>Casting, processing acrylic, ceramic layering.</a:t>
            </a:r>
          </a:p>
          <a:p>
            <a:r>
              <a:rPr lang="en-US" dirty="0"/>
              <a:t>Example: Wax-up of a bridge before metal casting.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Finishing and Polishing</a:t>
            </a:r>
          </a:p>
          <a:p>
            <a:r>
              <a:rPr lang="en-US" dirty="0"/>
              <a:t>Smoothing surfaces for comfort and aesthetics.</a:t>
            </a:r>
          </a:p>
          <a:p>
            <a:r>
              <a:rPr lang="en-US" dirty="0"/>
              <a:t>Checking occlusion and fit.</a:t>
            </a:r>
          </a:p>
          <a:p>
            <a:r>
              <a:rPr lang="en-US" dirty="0"/>
              <a:t>Example: Polishing a denture to prevent irritation.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Repair and Maintenance</a:t>
            </a:r>
          </a:p>
          <a:p>
            <a:r>
              <a:rPr lang="en-US" dirty="0"/>
              <a:t>Repairing broken dentures or adding teeth.</a:t>
            </a:r>
          </a:p>
          <a:p>
            <a:r>
              <a:rPr lang="en-US" dirty="0"/>
              <a:t>Relining dentures for better fit.</a:t>
            </a:r>
          </a:p>
          <a:p>
            <a:r>
              <a:rPr lang="en-US" dirty="0"/>
              <a:t>Example: Repairing a cracked acrylic denture base.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6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Infection Control and Safety</a:t>
            </a:r>
          </a:p>
          <a:p>
            <a:r>
              <a:rPr lang="en-US" dirty="0"/>
              <a:t>Disinfecting impressions and models.</a:t>
            </a:r>
          </a:p>
          <a:p>
            <a:r>
              <a:rPr lang="en-US" dirty="0"/>
              <a:t>Following lab safety protocols.</a:t>
            </a:r>
          </a:p>
          <a:p>
            <a:r>
              <a:rPr lang="en-US" dirty="0"/>
              <a:t>Example: Wearing PPE when handling contaminated impressions.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Skills Required in Dental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</a:t>
            </a:r>
            <a:r>
              <a:rPr lang="en-US" dirty="0"/>
              <a:t>dexterity and attention to detail.</a:t>
            </a:r>
          </a:p>
          <a:p>
            <a:r>
              <a:rPr lang="en-US" dirty="0"/>
              <a:t>Knowledge of dental materials (acrylic, ceramics, metals, zirconia).</a:t>
            </a:r>
          </a:p>
          <a:p>
            <a:r>
              <a:rPr lang="en-US" dirty="0"/>
              <a:t>Understanding of dental anatomy and occlusion.</a:t>
            </a:r>
          </a:p>
          <a:p>
            <a:r>
              <a:rPr lang="en-US" dirty="0"/>
              <a:t>Computer skills for digital design.</a:t>
            </a:r>
          </a:p>
          <a:p>
            <a:r>
              <a:rPr lang="en-US" dirty="0"/>
              <a:t>Artistic ability for natural aesthetics.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Career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Dental </a:t>
            </a:r>
            <a:r>
              <a:rPr lang="en-US" dirty="0"/>
              <a:t>laboratories (private or commercial).</a:t>
            </a:r>
          </a:p>
          <a:p>
            <a:r>
              <a:rPr lang="en-US" dirty="0"/>
              <a:t>Hospitals and teaching institutions.</a:t>
            </a:r>
          </a:p>
          <a:p>
            <a:r>
              <a:rPr lang="en-US" dirty="0"/>
              <a:t>Research and development in dental materials.</a:t>
            </a:r>
          </a:p>
          <a:p>
            <a:r>
              <a:rPr lang="en-US" dirty="0"/>
              <a:t>Sales and technical support for dental companies.</a:t>
            </a:r>
          </a:p>
          <a:p>
            <a:r>
              <a:rPr lang="en-US" dirty="0"/>
              <a:t>Owning a dental laboratory business.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Dental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Restores </a:t>
            </a:r>
            <a:r>
              <a:rPr lang="en-US" dirty="0"/>
              <a:t>function (chewing, speaking).</a:t>
            </a:r>
          </a:p>
          <a:p>
            <a:r>
              <a:rPr lang="en-US" dirty="0"/>
              <a:t>Improves aesthetics and confidence.</a:t>
            </a:r>
          </a:p>
          <a:p>
            <a:r>
              <a:rPr lang="en-US" dirty="0"/>
              <a:t>Enhances quality of life.</a:t>
            </a:r>
          </a:p>
          <a:p>
            <a:r>
              <a:rPr lang="en-US" dirty="0"/>
              <a:t>Supports overall oral health.</a:t>
            </a:r>
          </a:p>
          <a:p>
            <a:r>
              <a:rPr lang="en-US" dirty="0"/>
              <a:t>Example: A patient regains confidence after receiving a natural-looking front tooth crown.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77078"/>
            <a:ext cx="11266998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77079"/>
            <a:ext cx="11290852" cy="591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Dental </a:t>
            </a:r>
            <a:r>
              <a:rPr lang="en-US" b="1" dirty="0"/>
              <a:t>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/>
              <a:t>A </a:t>
            </a:r>
            <a:r>
              <a:rPr lang="en-US" dirty="0"/>
              <a:t>specialized field of dentistry focused on designing and fabricating dental prostheses.</a:t>
            </a:r>
          </a:p>
          <a:p>
            <a:r>
              <a:rPr lang="en-US" dirty="0"/>
              <a:t>Dental technologists work in laboratories based on prescriptions from dentists.</a:t>
            </a:r>
          </a:p>
          <a:p>
            <a:r>
              <a:rPr lang="en-US" dirty="0"/>
              <a:t>Combines science, artistry, and advanced technology.</a:t>
            </a:r>
          </a:p>
          <a:p>
            <a:r>
              <a:rPr lang="en-US" dirty="0"/>
              <a:t>Example: Creating a crown to restore a broken tooth.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Scope of Dental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 </a:t>
            </a:r>
            <a:r>
              <a:rPr lang="en-US" b="1" dirty="0" smtClean="0"/>
              <a:t>Prosthodontics:</a:t>
            </a:r>
            <a:endParaRPr lang="en-US" b="1" dirty="0"/>
          </a:p>
          <a:p>
            <a:r>
              <a:rPr lang="en-US" dirty="0"/>
              <a:t>Fabrication of crowns, bridges, veneers, and inlays/</a:t>
            </a:r>
            <a:r>
              <a:rPr lang="en-US" dirty="0" err="1"/>
              <a:t>onlays</a:t>
            </a:r>
            <a:r>
              <a:rPr lang="en-US" dirty="0"/>
              <a:t>.</a:t>
            </a:r>
          </a:p>
          <a:p>
            <a:r>
              <a:rPr lang="en-US" dirty="0"/>
              <a:t>Restores damaged or missing teeth permanently.</a:t>
            </a:r>
          </a:p>
          <a:p>
            <a:r>
              <a:rPr lang="en-US" dirty="0"/>
              <a:t>Example: Porcelain-fused-to-metal (PFM) crown for a fractured molar.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Removable Prosthodontics</a:t>
            </a:r>
          </a:p>
          <a:p>
            <a:r>
              <a:rPr lang="en-US" dirty="0"/>
              <a:t>Complete and partial dentures.</a:t>
            </a:r>
          </a:p>
          <a:p>
            <a:r>
              <a:rPr lang="en-US" dirty="0"/>
              <a:t>Replaces multiple or all missing teeth.</a:t>
            </a:r>
          </a:p>
          <a:p>
            <a:r>
              <a:rPr lang="en-US" dirty="0"/>
              <a:t>Example: Acrylic complete denture for an edentulous (toothless) patient.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5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Orthodontic Appliances</a:t>
            </a:r>
          </a:p>
          <a:p>
            <a:r>
              <a:rPr lang="en-US" dirty="0"/>
              <a:t>Devices used to correct teeth alignment.</a:t>
            </a:r>
          </a:p>
          <a:p>
            <a:r>
              <a:rPr lang="en-US" dirty="0"/>
              <a:t>Includes retainers, expanders, and functional appliances.</a:t>
            </a:r>
          </a:p>
          <a:p>
            <a:r>
              <a:rPr lang="en-US" dirty="0"/>
              <a:t>Example: Hawley retainer after braces treatment.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Maxillofacial Prosthetics</a:t>
            </a:r>
          </a:p>
          <a:p>
            <a:r>
              <a:rPr lang="en-US" dirty="0"/>
              <a:t>Prostheses for facial defects due to trauma, cancer, or congenital conditions.</a:t>
            </a:r>
          </a:p>
          <a:p>
            <a:r>
              <a:rPr lang="en-US" dirty="0"/>
              <a:t>Example: Artificial eye (ocular prosthesis) or obturator for cleft palate.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Implant </a:t>
            </a:r>
            <a:r>
              <a:rPr lang="en-US" b="1" dirty="0"/>
              <a:t>Prosthetics</a:t>
            </a:r>
          </a:p>
          <a:p>
            <a:r>
              <a:rPr lang="en-US" dirty="0"/>
              <a:t>Fabrication of crowns, bridges, or dentures supported by dental implants.</a:t>
            </a:r>
          </a:p>
          <a:p>
            <a:r>
              <a:rPr lang="en-US" dirty="0"/>
              <a:t>Example: Implant-supported zirconia crown.</a:t>
            </a:r>
          </a:p>
          <a:p>
            <a:r>
              <a:rPr lang="en-US" b="1" dirty="0" smtClean="0"/>
              <a:t>Digital </a:t>
            </a:r>
            <a:r>
              <a:rPr lang="en-US" b="1" dirty="0"/>
              <a:t>Dental Technology</a:t>
            </a:r>
          </a:p>
          <a:p>
            <a:r>
              <a:rPr lang="en-US" dirty="0"/>
              <a:t>CAD/CAM systems for designing restorations.</a:t>
            </a:r>
          </a:p>
          <a:p>
            <a:r>
              <a:rPr lang="en-US" dirty="0"/>
              <a:t>3D printing and digital scanning.</a:t>
            </a:r>
          </a:p>
          <a:p>
            <a:r>
              <a:rPr lang="en-US" dirty="0"/>
              <a:t>Example: Designing a crown using </a:t>
            </a:r>
            <a:r>
              <a:rPr lang="en-US" dirty="0" err="1"/>
              <a:t>Exocad</a:t>
            </a:r>
            <a:r>
              <a:rPr lang="en-US" dirty="0"/>
              <a:t> software and milling it with CAD/CAM.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a Dental Technologist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Model Preparation</a:t>
            </a:r>
          </a:p>
          <a:p>
            <a:r>
              <a:rPr lang="en-US" dirty="0"/>
              <a:t>Pouring impressions to create dental casts.</a:t>
            </a:r>
          </a:p>
          <a:p>
            <a:r>
              <a:rPr lang="en-US" dirty="0"/>
              <a:t>Trimming and articulating models.</a:t>
            </a:r>
          </a:p>
          <a:p>
            <a:r>
              <a:rPr lang="en-US" dirty="0"/>
              <a:t>Example: Preparing a working cast from an alginate impression.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Designing Prostheses</a:t>
            </a:r>
          </a:p>
          <a:p>
            <a:r>
              <a:rPr lang="en-US" dirty="0"/>
              <a:t>Interpreting dentist’s prescription.</a:t>
            </a:r>
          </a:p>
          <a:p>
            <a:r>
              <a:rPr lang="en-US" dirty="0"/>
              <a:t>Planning shape, size, occlusion, and shade.</a:t>
            </a:r>
          </a:p>
          <a:p>
            <a:r>
              <a:rPr lang="en-US" dirty="0"/>
              <a:t>Example: Selecting shade A2 for a natural-looking crown.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2" y="477078"/>
            <a:ext cx="767550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0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508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ALLIED HEALTH SCIENCE</vt:lpstr>
      <vt:lpstr>Dental Technology</vt:lpstr>
      <vt:lpstr>Scope of Dental Technology</vt:lpstr>
      <vt:lpstr>Continued  </vt:lpstr>
      <vt:lpstr>Continued </vt:lpstr>
      <vt:lpstr>Continued </vt:lpstr>
      <vt:lpstr>Continued </vt:lpstr>
      <vt:lpstr>Functions of a Dental Technologist</vt:lpstr>
      <vt:lpstr>Continued </vt:lpstr>
      <vt:lpstr>Continued </vt:lpstr>
      <vt:lpstr>Continued </vt:lpstr>
      <vt:lpstr>Continued </vt:lpstr>
      <vt:lpstr>Continued </vt:lpstr>
      <vt:lpstr>Skills Required in Dental Technology</vt:lpstr>
      <vt:lpstr>Career Opportunities</vt:lpstr>
      <vt:lpstr>Importance of Dental Technology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HEALTH SCIENCE</dc:title>
  <dc:creator>Moorche</dc:creator>
  <cp:lastModifiedBy>Moorche</cp:lastModifiedBy>
  <cp:revision>2</cp:revision>
  <dcterms:created xsi:type="dcterms:W3CDTF">2026-02-11T09:21:10Z</dcterms:created>
  <dcterms:modified xsi:type="dcterms:W3CDTF">2026-02-11T09:35:37Z</dcterms:modified>
</cp:coreProperties>
</file>