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74" r:id="rId9"/>
    <p:sldId id="262" r:id="rId10"/>
    <p:sldId id="275" r:id="rId11"/>
    <p:sldId id="263" r:id="rId12"/>
    <p:sldId id="276" r:id="rId13"/>
    <p:sldId id="264" r:id="rId14"/>
    <p:sldId id="277" r:id="rId15"/>
    <p:sldId id="265" r:id="rId16"/>
    <p:sldId id="266" r:id="rId17"/>
    <p:sldId id="278" r:id="rId18"/>
    <p:sldId id="267" r:id="rId19"/>
    <p:sldId id="279" r:id="rId20"/>
    <p:sldId id="268" r:id="rId21"/>
    <p:sldId id="280" r:id="rId22"/>
    <p:sldId id="269" r:id="rId23"/>
    <p:sldId id="270" r:id="rId24"/>
    <p:sldId id="271" r:id="rId25"/>
    <p:sldId id="272" r:id="rId26"/>
    <p:sldId id="281" r:id="rId27"/>
    <p:sldId id="286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 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40" y="1407381"/>
            <a:ext cx="612250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88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11339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8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Posterior Relations</a:t>
            </a:r>
          </a:p>
          <a:p>
            <a:r>
              <a:rPr lang="en-US" dirty="0" err="1"/>
              <a:t>Humerus</a:t>
            </a:r>
            <a:endParaRPr lang="en-US" dirty="0"/>
          </a:p>
          <a:p>
            <a:r>
              <a:rPr lang="en-US" dirty="0"/>
              <a:t>Coracobrachialis</a:t>
            </a:r>
          </a:p>
          <a:p>
            <a:r>
              <a:rPr lang="en-US" dirty="0"/>
              <a:t>Brachialis muscle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75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11339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Medial Relations</a:t>
            </a:r>
          </a:p>
          <a:p>
            <a:r>
              <a:rPr lang="en-US" dirty="0"/>
              <a:t>Median nerve (lower half)</a:t>
            </a:r>
          </a:p>
          <a:p>
            <a:r>
              <a:rPr lang="en-US" dirty="0"/>
              <a:t>Ulnar nerve </a:t>
            </a:r>
            <a:endParaRPr lang="en-US" dirty="0" smtClean="0"/>
          </a:p>
          <a:p>
            <a:r>
              <a:rPr lang="en-US" dirty="0" err="1" smtClean="0"/>
              <a:t>Basilic</a:t>
            </a:r>
            <a:r>
              <a:rPr lang="en-US" dirty="0" smtClean="0"/>
              <a:t> </a:t>
            </a:r>
            <a:r>
              <a:rPr lang="en-US" dirty="0"/>
              <a:t>vein</a:t>
            </a:r>
          </a:p>
          <a:p>
            <a:r>
              <a:rPr lang="en-US" b="1" dirty="0"/>
              <a:t>Lateral Relations</a:t>
            </a:r>
          </a:p>
          <a:p>
            <a:r>
              <a:rPr lang="en-US" dirty="0"/>
              <a:t>Coracobrachialis</a:t>
            </a:r>
          </a:p>
          <a:p>
            <a:r>
              <a:rPr lang="en-US" dirty="0"/>
              <a:t>Biceps </a:t>
            </a:r>
            <a:r>
              <a:rPr lang="en-US" dirty="0" err="1"/>
              <a:t>brachii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71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11339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2"/>
            <a:ext cx="11179534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3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 Cubital Fossa (Important Exam Area)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Structures </a:t>
            </a:r>
            <a:r>
              <a:rPr lang="en-US" dirty="0"/>
              <a:t>from lateral → medial:</a:t>
            </a:r>
            <a:br>
              <a:rPr lang="en-US" dirty="0"/>
            </a:br>
            <a:r>
              <a:rPr lang="en-US" b="1" dirty="0"/>
              <a:t>TAN</a:t>
            </a:r>
            <a:endParaRPr lang="en-US" dirty="0"/>
          </a:p>
          <a:p>
            <a:r>
              <a:rPr lang="en-US" dirty="0"/>
              <a:t>T – Biceps </a:t>
            </a:r>
            <a:r>
              <a:rPr lang="en-US" b="1" dirty="0"/>
              <a:t>T</a:t>
            </a:r>
            <a:r>
              <a:rPr lang="en-US" dirty="0"/>
              <a:t>endon</a:t>
            </a:r>
          </a:p>
          <a:p>
            <a:r>
              <a:rPr lang="en-US" dirty="0"/>
              <a:t>A – Brachial </a:t>
            </a:r>
            <a:r>
              <a:rPr lang="en-US" b="1" dirty="0"/>
              <a:t>A</a:t>
            </a:r>
            <a:r>
              <a:rPr lang="en-US" dirty="0"/>
              <a:t>rtery</a:t>
            </a:r>
          </a:p>
          <a:p>
            <a:r>
              <a:rPr lang="en-US" dirty="0"/>
              <a:t>N – Median </a:t>
            </a:r>
            <a:r>
              <a:rPr lang="en-US" b="1" dirty="0"/>
              <a:t>N</a:t>
            </a:r>
            <a:r>
              <a:rPr lang="en-US" dirty="0"/>
              <a:t>erve</a:t>
            </a:r>
          </a:p>
          <a:p>
            <a:r>
              <a:rPr lang="en-US" dirty="0"/>
              <a:t>Brachial artery lies:</a:t>
            </a:r>
          </a:p>
          <a:p>
            <a:pPr lvl="1"/>
            <a:r>
              <a:rPr lang="en-US" dirty="0"/>
              <a:t>Medial to biceps tendon</a:t>
            </a:r>
          </a:p>
          <a:p>
            <a:pPr lvl="1"/>
            <a:r>
              <a:rPr lang="en-US" dirty="0"/>
              <a:t>Lateral to median nerve</a:t>
            </a:r>
          </a:p>
          <a:p>
            <a:pPr lvl="1"/>
            <a:r>
              <a:rPr lang="en-US" dirty="0"/>
              <a:t>Deep to bicipital aponeurosis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98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11339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61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Muscular </a:t>
            </a:r>
            <a:r>
              <a:rPr lang="en-US" b="1" dirty="0" smtClean="0"/>
              <a:t>Branches:</a:t>
            </a:r>
            <a:endParaRPr lang="en-US" b="1" dirty="0"/>
          </a:p>
          <a:p>
            <a:r>
              <a:rPr lang="en-US" dirty="0"/>
              <a:t>Supply:</a:t>
            </a:r>
          </a:p>
          <a:p>
            <a:pPr lvl="1"/>
            <a:r>
              <a:rPr lang="en-US" dirty="0"/>
              <a:t>Biceps </a:t>
            </a:r>
            <a:r>
              <a:rPr lang="en-US" dirty="0" err="1"/>
              <a:t>brachii</a:t>
            </a:r>
            <a:endParaRPr lang="en-US" dirty="0"/>
          </a:p>
          <a:p>
            <a:pPr lvl="1"/>
            <a:r>
              <a:rPr lang="en-US" dirty="0"/>
              <a:t>Coracobrachialis</a:t>
            </a:r>
          </a:p>
          <a:p>
            <a:pPr lvl="1"/>
            <a:r>
              <a:rPr lang="en-US" dirty="0"/>
              <a:t>Brachialis</a:t>
            </a:r>
          </a:p>
        </p:txBody>
      </p:sp>
    </p:spTree>
    <p:extLst>
      <p:ext uri="{BB962C8B-B14F-4D97-AF65-F5344CB8AC3E}">
        <p14:creationId xmlns:p14="http://schemas.microsoft.com/office/powerpoint/2010/main" val="14174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11339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BRACHIAL ARTERY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Direct </a:t>
            </a:r>
            <a:r>
              <a:rPr lang="en-US" dirty="0"/>
              <a:t>continuation of the </a:t>
            </a:r>
            <a:r>
              <a:rPr lang="en-US" b="1" dirty="0"/>
              <a:t>axillary artery</a:t>
            </a:r>
            <a:endParaRPr lang="en-US" dirty="0"/>
          </a:p>
          <a:p>
            <a:r>
              <a:rPr lang="en-US" dirty="0"/>
              <a:t>Begins at the </a:t>
            </a:r>
            <a:r>
              <a:rPr lang="en-US" b="1" dirty="0"/>
              <a:t>lower border of </a:t>
            </a:r>
            <a:r>
              <a:rPr lang="en-US" b="1" dirty="0" err="1"/>
              <a:t>teres</a:t>
            </a:r>
            <a:r>
              <a:rPr lang="en-US" b="1" dirty="0"/>
              <a:t> major muscle</a:t>
            </a:r>
            <a:endParaRPr lang="en-US" dirty="0"/>
          </a:p>
          <a:p>
            <a:r>
              <a:rPr lang="en-US" dirty="0"/>
              <a:t>Ends in the </a:t>
            </a:r>
            <a:r>
              <a:rPr lang="en-US" b="1" dirty="0"/>
              <a:t>cubital fossa</a:t>
            </a:r>
            <a:r>
              <a:rPr lang="en-US" dirty="0"/>
              <a:t>, opposite the neck of the radius</a:t>
            </a:r>
          </a:p>
          <a:p>
            <a:r>
              <a:rPr lang="en-US" dirty="0"/>
              <a:t>Divides into:</a:t>
            </a:r>
          </a:p>
          <a:p>
            <a:pPr lvl="1"/>
            <a:r>
              <a:rPr lang="en-US" b="1" dirty="0"/>
              <a:t>Radial artery (lateral branch)</a:t>
            </a:r>
            <a:endParaRPr lang="en-US" dirty="0"/>
          </a:p>
          <a:p>
            <a:pPr lvl="1"/>
            <a:r>
              <a:rPr lang="en-US" b="1" dirty="0"/>
              <a:t>Ulnar artery (medial and larger branch)</a:t>
            </a:r>
            <a:endParaRPr lang="en-US" dirty="0"/>
          </a:p>
          <a:p>
            <a:r>
              <a:rPr lang="en-US" dirty="0"/>
              <a:t>Main arterial supply to the </a:t>
            </a:r>
            <a:r>
              <a:rPr lang="en-US" b="1" dirty="0"/>
              <a:t>arm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23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Profunda</a:t>
            </a:r>
            <a:r>
              <a:rPr lang="en-US" b="1" dirty="0"/>
              <a:t> </a:t>
            </a:r>
            <a:r>
              <a:rPr lang="en-US" b="1" dirty="0" err="1"/>
              <a:t>Brachii</a:t>
            </a:r>
            <a:r>
              <a:rPr lang="en-US" b="1" dirty="0"/>
              <a:t> Artery (Deep artery of arm)</a:t>
            </a:r>
          </a:p>
          <a:p>
            <a:r>
              <a:rPr lang="en-US" dirty="0"/>
              <a:t>Largest branch</a:t>
            </a:r>
          </a:p>
          <a:p>
            <a:r>
              <a:rPr lang="en-US" dirty="0"/>
              <a:t>Accompanies radial nerve</a:t>
            </a:r>
          </a:p>
          <a:p>
            <a:r>
              <a:rPr lang="en-US" dirty="0"/>
              <a:t>Supplies posterior compartment</a:t>
            </a:r>
          </a:p>
          <a:p>
            <a:r>
              <a:rPr lang="en-US" dirty="0"/>
              <a:t>Participates in elbow anastomosis</a:t>
            </a:r>
          </a:p>
        </p:txBody>
      </p:sp>
    </p:spTree>
    <p:extLst>
      <p:ext uri="{BB962C8B-B14F-4D97-AF65-F5344CB8AC3E}">
        <p14:creationId xmlns:p14="http://schemas.microsoft.com/office/powerpoint/2010/main" val="445831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11339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40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C. Nutrient Artery</a:t>
            </a:r>
          </a:p>
          <a:p>
            <a:r>
              <a:rPr lang="en-US" dirty="0"/>
              <a:t>Enters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dirty="0"/>
              <a:t>Supplies bone marrow</a:t>
            </a:r>
          </a:p>
        </p:txBody>
      </p:sp>
    </p:spTree>
    <p:extLst>
      <p:ext uri="{BB962C8B-B14F-4D97-AF65-F5344CB8AC3E}">
        <p14:creationId xmlns:p14="http://schemas.microsoft.com/office/powerpoint/2010/main" val="709137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Superior </a:t>
            </a:r>
            <a:r>
              <a:rPr lang="en-US" b="1" dirty="0"/>
              <a:t>Ulnar Collateral Artery</a:t>
            </a:r>
          </a:p>
          <a:p>
            <a:r>
              <a:rPr lang="en-US" dirty="0"/>
              <a:t>Runs with ulnar nerve</a:t>
            </a:r>
          </a:p>
          <a:p>
            <a:r>
              <a:rPr lang="en-US" dirty="0"/>
              <a:t>Behind medial epicondyle</a:t>
            </a:r>
          </a:p>
          <a:p>
            <a:r>
              <a:rPr lang="en-US" dirty="0"/>
              <a:t>Participates in elbow anastomosis</a:t>
            </a:r>
          </a:p>
          <a:p>
            <a:r>
              <a:rPr lang="en-US" b="1" dirty="0" smtClean="0"/>
              <a:t>Inferior </a:t>
            </a:r>
            <a:r>
              <a:rPr lang="en-US" b="1" dirty="0"/>
              <a:t>Ulnar Collateral Artery</a:t>
            </a:r>
          </a:p>
          <a:p>
            <a:r>
              <a:rPr lang="en-US" dirty="0"/>
              <a:t>Arises near elbow</a:t>
            </a:r>
          </a:p>
          <a:p>
            <a:r>
              <a:rPr lang="en-US" dirty="0"/>
              <a:t>Anterior to medial epicondyle</a:t>
            </a:r>
          </a:p>
          <a:p>
            <a:r>
              <a:rPr lang="en-US" dirty="0"/>
              <a:t>Contributes to elbow anastomosis</a:t>
            </a:r>
          </a:p>
        </p:txBody>
      </p:sp>
    </p:spTree>
    <p:extLst>
      <p:ext uri="{BB962C8B-B14F-4D97-AF65-F5344CB8AC3E}">
        <p14:creationId xmlns:p14="http://schemas.microsoft.com/office/powerpoint/2010/main" val="1081085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55680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83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1"/>
            <a:ext cx="11131825" cy="5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58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Anastomosis Around Elbow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</a:t>
            </a:r>
            <a:r>
              <a:rPr lang="en-US" dirty="0"/>
              <a:t>for collateral circulation</a:t>
            </a:r>
          </a:p>
          <a:p>
            <a:r>
              <a:rPr lang="en-US" dirty="0"/>
              <a:t>Involves:</a:t>
            </a:r>
          </a:p>
          <a:p>
            <a:pPr lvl="1"/>
            <a:r>
              <a:rPr lang="en-US" dirty="0" err="1"/>
              <a:t>Profunda</a:t>
            </a:r>
            <a:r>
              <a:rPr lang="en-US" dirty="0"/>
              <a:t> </a:t>
            </a:r>
            <a:r>
              <a:rPr lang="en-US" dirty="0" err="1"/>
              <a:t>brachii</a:t>
            </a:r>
            <a:endParaRPr lang="en-US" dirty="0"/>
          </a:p>
          <a:p>
            <a:pPr lvl="1"/>
            <a:r>
              <a:rPr lang="en-US" dirty="0"/>
              <a:t>Radial collateral artery</a:t>
            </a:r>
          </a:p>
          <a:p>
            <a:pPr lvl="1"/>
            <a:r>
              <a:rPr lang="en-US" dirty="0"/>
              <a:t>Superior and inferior ulnar collateral arteries</a:t>
            </a:r>
          </a:p>
          <a:p>
            <a:pPr lvl="1"/>
            <a:r>
              <a:rPr lang="en-US" dirty="0"/>
              <a:t>Recurrent branches of radial and ulnar arteries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82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1"/>
            <a:ext cx="11131825" cy="5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49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Importance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</a:t>
            </a:r>
            <a:r>
              <a:rPr lang="en-US" b="1" dirty="0"/>
              <a:t>. Blood Pressure Measurement</a:t>
            </a:r>
          </a:p>
          <a:p>
            <a:r>
              <a:rPr lang="en-US" dirty="0"/>
              <a:t>Compression against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dirty="0"/>
              <a:t>Stethoscope placed over artery in cubital fossa</a:t>
            </a:r>
          </a:p>
          <a:p>
            <a:r>
              <a:rPr lang="en-US" b="1" dirty="0"/>
              <a:t>2. Supracondylar Fracture of </a:t>
            </a:r>
            <a:r>
              <a:rPr lang="en-US" b="1" dirty="0" err="1"/>
              <a:t>Humerus</a:t>
            </a:r>
            <a:endParaRPr lang="en-US" b="1" dirty="0"/>
          </a:p>
          <a:p>
            <a:r>
              <a:rPr lang="en-US" dirty="0"/>
              <a:t>Common in children</a:t>
            </a:r>
          </a:p>
          <a:p>
            <a:r>
              <a:rPr lang="en-US" dirty="0"/>
              <a:t>May injure brachial </a:t>
            </a:r>
            <a:r>
              <a:rPr lang="en-US" dirty="0" smtClean="0"/>
              <a:t>artery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09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Compression </a:t>
            </a:r>
            <a:r>
              <a:rPr lang="en-US" b="1" dirty="0"/>
              <a:t>Site</a:t>
            </a:r>
          </a:p>
          <a:p>
            <a:r>
              <a:rPr lang="en-US" dirty="0"/>
              <a:t>Can compress artery against </a:t>
            </a:r>
            <a:r>
              <a:rPr lang="en-US" dirty="0" err="1"/>
              <a:t>humerus</a:t>
            </a:r>
            <a:r>
              <a:rPr lang="en-US" dirty="0"/>
              <a:t> to control bleeding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8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11339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0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176" y="982131"/>
            <a:ext cx="11274949" cy="5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52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223" y="982131"/>
            <a:ext cx="11306755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8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Descends </a:t>
            </a:r>
            <a:r>
              <a:rPr lang="en-US" dirty="0"/>
              <a:t>in the </a:t>
            </a:r>
            <a:r>
              <a:rPr lang="en-US" b="1" dirty="0"/>
              <a:t>anterior compartment of the arm</a:t>
            </a:r>
            <a:endParaRPr lang="en-US" dirty="0"/>
          </a:p>
          <a:p>
            <a:r>
              <a:rPr lang="en-US" dirty="0"/>
              <a:t>Lies medial to the </a:t>
            </a:r>
            <a:r>
              <a:rPr lang="en-US" dirty="0" err="1"/>
              <a:t>humerus</a:t>
            </a:r>
            <a:r>
              <a:rPr lang="en-US" dirty="0"/>
              <a:t> in upper arm</a:t>
            </a:r>
          </a:p>
          <a:p>
            <a:r>
              <a:rPr lang="en-US" dirty="0"/>
              <a:t>Gradually moves anteriorly toward elbow</a:t>
            </a:r>
          </a:p>
          <a:p>
            <a:r>
              <a:rPr lang="en-US" dirty="0"/>
              <a:t>At the elbow:</a:t>
            </a:r>
          </a:p>
          <a:p>
            <a:pPr lvl="1"/>
            <a:r>
              <a:rPr lang="en-US" dirty="0"/>
              <a:t>Lies in the </a:t>
            </a:r>
            <a:r>
              <a:rPr lang="en-US" b="1" dirty="0"/>
              <a:t>cubital fossa</a:t>
            </a:r>
            <a:endParaRPr lang="en-US" dirty="0"/>
          </a:p>
          <a:p>
            <a:pPr lvl="1"/>
            <a:r>
              <a:rPr lang="en-US" dirty="0"/>
              <a:t>Covered by the </a:t>
            </a:r>
            <a:r>
              <a:rPr lang="en-US" b="1" dirty="0"/>
              <a:t>bicipital aponeurosis</a:t>
            </a:r>
            <a:endParaRPr lang="en-US" dirty="0"/>
          </a:p>
          <a:p>
            <a:pPr lvl="1"/>
            <a:r>
              <a:rPr lang="en-US" dirty="0"/>
              <a:t>Divides into terminal branches</a:t>
            </a:r>
          </a:p>
        </p:txBody>
      </p:sp>
    </p:spTree>
    <p:extLst>
      <p:ext uri="{BB962C8B-B14F-4D97-AF65-F5344CB8AC3E}">
        <p14:creationId xmlns:p14="http://schemas.microsoft.com/office/powerpoint/2010/main" val="412702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11339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8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71582" cy="53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0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Surface Anatomy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Represented </a:t>
            </a:r>
            <a:r>
              <a:rPr lang="en-US" dirty="0"/>
              <a:t>by a line from:</a:t>
            </a:r>
          </a:p>
          <a:p>
            <a:pPr lvl="1"/>
            <a:r>
              <a:rPr lang="en-US" dirty="0"/>
              <a:t>Medial side of tendon of coracobrachialis</a:t>
            </a:r>
          </a:p>
          <a:p>
            <a:pPr lvl="1"/>
            <a:r>
              <a:rPr lang="en-US" dirty="0"/>
              <a:t>To midpoint between medial and lateral epicondyles</a:t>
            </a:r>
          </a:p>
          <a:p>
            <a:r>
              <a:rPr lang="en-US" dirty="0"/>
              <a:t>Pulse can be palpated:</a:t>
            </a:r>
          </a:p>
          <a:p>
            <a:pPr lvl="1"/>
            <a:r>
              <a:rPr lang="en-US" dirty="0"/>
              <a:t>Medial to biceps tendon in cubital fossa</a:t>
            </a:r>
          </a:p>
          <a:p>
            <a:pPr lvl="1"/>
            <a:r>
              <a:rPr lang="en-US" dirty="0"/>
              <a:t>Along medial bicipital groove</a:t>
            </a:r>
          </a:p>
        </p:txBody>
      </p:sp>
    </p:spTree>
    <p:extLst>
      <p:ext uri="{BB962C8B-B14F-4D97-AF65-F5344CB8AC3E}">
        <p14:creationId xmlns:p14="http://schemas.microsoft.com/office/powerpoint/2010/main" val="265432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11339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6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92981"/>
            <a:ext cx="612250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Anterior Relations</a:t>
            </a:r>
          </a:p>
          <a:p>
            <a:r>
              <a:rPr lang="en-US" dirty="0"/>
              <a:t>Skin and fascia</a:t>
            </a:r>
          </a:p>
          <a:p>
            <a:r>
              <a:rPr lang="en-US" dirty="0"/>
              <a:t>Biceps </a:t>
            </a:r>
            <a:r>
              <a:rPr lang="en-US" dirty="0" err="1"/>
              <a:t>brachii</a:t>
            </a:r>
            <a:endParaRPr lang="en-US" dirty="0"/>
          </a:p>
          <a:p>
            <a:r>
              <a:rPr lang="en-US" dirty="0"/>
              <a:t>Median nerve (initially lateral, crosses to medial side)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75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337</Words>
  <Application>Microsoft Office PowerPoint</Application>
  <PresentationFormat>Widescreen</PresentationFormat>
  <Paragraphs>96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ANATOMY  THE UPPER LIMB</vt:lpstr>
      <vt:lpstr>BRACHIAL ARTERY</vt:lpstr>
      <vt:lpstr>PowerPoint Presentation</vt:lpstr>
      <vt:lpstr>Course</vt:lpstr>
      <vt:lpstr>PowerPoint Presentation</vt:lpstr>
      <vt:lpstr>PowerPoint Presentation</vt:lpstr>
      <vt:lpstr>Surface Anatomy</vt:lpstr>
      <vt:lpstr>PowerPoint Presentation</vt:lpstr>
      <vt:lpstr> Relations</vt:lpstr>
      <vt:lpstr>PowerPoint Presentation</vt:lpstr>
      <vt:lpstr>Continued </vt:lpstr>
      <vt:lpstr>PowerPoint Presentation</vt:lpstr>
      <vt:lpstr>Continued </vt:lpstr>
      <vt:lpstr>PowerPoint Presentation</vt:lpstr>
      <vt:lpstr>PowerPoint Presentation</vt:lpstr>
      <vt:lpstr>In Cubital Fossa (Important Exam Area)</vt:lpstr>
      <vt:lpstr>PowerPoint Presentation</vt:lpstr>
      <vt:lpstr>Branches</vt:lpstr>
      <vt:lpstr>PowerPoint Presentation</vt:lpstr>
      <vt:lpstr>Continued </vt:lpstr>
      <vt:lpstr>PowerPoint Presentation</vt:lpstr>
      <vt:lpstr>Continued </vt:lpstr>
      <vt:lpstr>Continued </vt:lpstr>
      <vt:lpstr>PowerPoint Presentation</vt:lpstr>
      <vt:lpstr>PowerPoint Presentation</vt:lpstr>
      <vt:lpstr>Anastomosis Around Elbow</vt:lpstr>
      <vt:lpstr>PowerPoint Presentation</vt:lpstr>
      <vt:lpstr>Clinical Importance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THE UPPER LIMB</dc:title>
  <dc:creator>Moorche</dc:creator>
  <cp:lastModifiedBy>Moorche</cp:lastModifiedBy>
  <cp:revision>5</cp:revision>
  <dcterms:created xsi:type="dcterms:W3CDTF">2026-02-11T08:34:07Z</dcterms:created>
  <dcterms:modified xsi:type="dcterms:W3CDTF">2026-02-11T09:17:08Z</dcterms:modified>
</cp:coreProperties>
</file>