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8E906-E971-70FB-B168-86F1F0724308}"/>
              </a:ext>
            </a:extLst>
          </p:cNvPr>
          <p:cNvSpPr txBox="1"/>
          <p:nvPr/>
        </p:nvSpPr>
        <p:spPr>
          <a:xfrm>
            <a:off x="2664967" y="2879678"/>
            <a:ext cx="7079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The Three Questions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Anila Khalid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19580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D044D-3876-8B6B-A19E-2AEC5180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63" y="1037891"/>
            <a:ext cx="6611273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1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64642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D1CED-EFE9-5205-E99E-F43432FC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574" y="1033128"/>
            <a:ext cx="6820852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35780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55ED-134D-08B4-A8C6-427EB2AA3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69" y="1018838"/>
            <a:ext cx="6354062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93832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55D5B-8FD0-3428-AF00-4675BA482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00" y="899759"/>
            <a:ext cx="6439799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21282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CC7EC-7E2D-F717-2DB8-D52C4BFF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42" y="1066470"/>
            <a:ext cx="691611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2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EE370-19D8-0678-4E63-C1C9D52F2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42" y="1075996"/>
            <a:ext cx="7459116" cy="47060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613101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268819-369C-ACDE-2414-13ADFB67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811" y="1133154"/>
            <a:ext cx="6830378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111007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41B5CE-CA59-20A6-1137-F5F53809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74" y="909286"/>
            <a:ext cx="6639852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3304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A917A-2931-1660-A57B-3BB8C6A83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53" y="914049"/>
            <a:ext cx="6582694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3744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3A5DD-C6AB-6638-F5CE-011078A27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48" y="961680"/>
            <a:ext cx="6658904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65096D-E50A-08FC-D646-7750F2FA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45570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DE77D-42AD-C73F-F7D4-C841580F2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27" y="1061707"/>
            <a:ext cx="6601746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3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18</Words>
  <Application>Microsoft Office PowerPoint</Application>
  <PresentationFormat>Widescreen</PresentationFormat>
  <Paragraphs>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  <vt:lpstr>Vocabulary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noorehaiderjani</cp:lastModifiedBy>
  <cp:revision>66</cp:revision>
  <dcterms:created xsi:type="dcterms:W3CDTF">2025-11-09T06:51:00Z</dcterms:created>
  <dcterms:modified xsi:type="dcterms:W3CDTF">2026-02-06T06:04:21Z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