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 ALLIED HEALTH SCIENCES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1415332"/>
            <a:ext cx="656230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6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of an Audiologist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</a:t>
            </a:r>
            <a:r>
              <a:rPr lang="en-US" dirty="0"/>
              <a:t>hearing loss early</a:t>
            </a:r>
          </a:p>
          <a:p>
            <a:r>
              <a:rPr lang="en-US" dirty="0"/>
              <a:t>Measure type and degree of hearing loss</a:t>
            </a:r>
          </a:p>
          <a:p>
            <a:r>
              <a:rPr lang="en-US" dirty="0"/>
              <a:t>Provide rehabilitation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6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Settings Where Audiologists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Hospitals</a:t>
            </a:r>
            <a:endParaRPr lang="en-US" dirty="0"/>
          </a:p>
          <a:p>
            <a:r>
              <a:rPr lang="en-US" dirty="0"/>
              <a:t>Hearing clinics</a:t>
            </a:r>
          </a:p>
          <a:p>
            <a:r>
              <a:rPr lang="en-US" dirty="0"/>
              <a:t>Schools</a:t>
            </a:r>
          </a:p>
          <a:p>
            <a:r>
              <a:rPr lang="en-US" dirty="0"/>
              <a:t>Rehabilitation centers</a:t>
            </a:r>
          </a:p>
        </p:txBody>
      </p:sp>
    </p:spTree>
    <p:extLst>
      <p:ext uri="{BB962C8B-B14F-4D97-AF65-F5344CB8AC3E}">
        <p14:creationId xmlns:p14="http://schemas.microsoft.com/office/powerpoint/2010/main" val="3438641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Audiological</a:t>
            </a:r>
            <a:r>
              <a:rPr lang="en-US" b="1" dirty="0"/>
              <a:t> Tests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Pure Tone Audiometry (PTA)</a:t>
            </a:r>
          </a:p>
          <a:p>
            <a:r>
              <a:rPr lang="en-US" dirty="0"/>
              <a:t>Measures hearing sensitivity</a:t>
            </a:r>
          </a:p>
          <a:p>
            <a:r>
              <a:rPr lang="en-US" dirty="0"/>
              <a:t>Patient responds to tones at different frequencies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Audiogram showing mild to severe hearing loss</a:t>
            </a:r>
          </a:p>
        </p:txBody>
      </p:sp>
    </p:spTree>
    <p:extLst>
      <p:ext uri="{BB962C8B-B14F-4D97-AF65-F5344CB8AC3E}">
        <p14:creationId xmlns:p14="http://schemas.microsoft.com/office/powerpoint/2010/main" val="1283042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Speech Audiometry</a:t>
            </a:r>
          </a:p>
          <a:p>
            <a:r>
              <a:rPr lang="en-US" dirty="0"/>
              <a:t>Measures ability to understand speech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Patient hears sounds but cannot understand words clearly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79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Tympanometry</a:t>
            </a:r>
          </a:p>
          <a:p>
            <a:r>
              <a:rPr lang="en-US" dirty="0"/>
              <a:t>Checks middle ear function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Detects fluid behind the eardrum</a:t>
            </a:r>
          </a:p>
        </p:txBody>
      </p:sp>
    </p:spTree>
    <p:extLst>
      <p:ext uri="{BB962C8B-B14F-4D97-AF65-F5344CB8AC3E}">
        <p14:creationId xmlns:p14="http://schemas.microsoft.com/office/powerpoint/2010/main" val="1532157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Speech-Language Pathology (SLP)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</a:t>
            </a:r>
            <a:r>
              <a:rPr lang="en-US" dirty="0"/>
              <a:t>and treatment of:</a:t>
            </a:r>
          </a:p>
          <a:p>
            <a:pPr lvl="1"/>
            <a:r>
              <a:rPr lang="en-US" dirty="0"/>
              <a:t>Speech</a:t>
            </a:r>
          </a:p>
          <a:p>
            <a:pPr lvl="1"/>
            <a:r>
              <a:rPr lang="en-US" dirty="0"/>
              <a:t>Language</a:t>
            </a:r>
          </a:p>
          <a:p>
            <a:pPr lvl="1"/>
            <a:r>
              <a:rPr lang="en-US" dirty="0"/>
              <a:t>Voice</a:t>
            </a:r>
          </a:p>
          <a:p>
            <a:pPr lvl="1"/>
            <a:r>
              <a:rPr lang="en-US" dirty="0"/>
              <a:t>Swallowing disorders</a:t>
            </a:r>
          </a:p>
          <a:p>
            <a:r>
              <a:rPr lang="en-US" dirty="0"/>
              <a:t>Speech-Language Pathologists (SLPs) help people communicate effectively</a:t>
            </a:r>
          </a:p>
        </p:txBody>
      </p:sp>
    </p:spTree>
    <p:extLst>
      <p:ext uri="{BB962C8B-B14F-4D97-AF65-F5344CB8AC3E}">
        <p14:creationId xmlns:p14="http://schemas.microsoft.com/office/powerpoint/2010/main" val="830115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Speech Disorders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Articulation Disorders</a:t>
            </a:r>
          </a:p>
          <a:p>
            <a:r>
              <a:rPr lang="en-US" dirty="0" smtClean="0"/>
              <a:t>Difficulty </a:t>
            </a:r>
            <a:r>
              <a:rPr lang="en-US" dirty="0"/>
              <a:t>producing sounds correctly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Saying “wabbit” instead of “rabbit”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40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Fluency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Disruption </a:t>
            </a:r>
            <a:r>
              <a:rPr lang="en-US" dirty="0"/>
              <a:t>in flow of speech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Stuttering with repetitions and blocks</a:t>
            </a:r>
          </a:p>
        </p:txBody>
      </p:sp>
    </p:spTree>
    <p:extLst>
      <p:ext uri="{BB962C8B-B14F-4D97-AF65-F5344CB8AC3E}">
        <p14:creationId xmlns:p14="http://schemas.microsoft.com/office/powerpoint/2010/main" val="3750320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Voice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</a:t>
            </a:r>
            <a:r>
              <a:rPr lang="en-US" dirty="0"/>
              <a:t>with pitch, loudness, or quality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Hoarse voice in teachers due to vocal strain</a:t>
            </a:r>
          </a:p>
        </p:txBody>
      </p:sp>
    </p:spTree>
    <p:extLst>
      <p:ext uri="{BB962C8B-B14F-4D97-AF65-F5344CB8AC3E}">
        <p14:creationId xmlns:p14="http://schemas.microsoft.com/office/powerpoint/2010/main" val="3708941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Language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Expressive Language Disorder</a:t>
            </a:r>
          </a:p>
          <a:p>
            <a:r>
              <a:rPr lang="en-US" dirty="0"/>
              <a:t>Difficulty expressing thoughts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Child knows answers but cannot explain verbally</a:t>
            </a:r>
          </a:p>
        </p:txBody>
      </p:sp>
    </p:spTree>
    <p:extLst>
      <p:ext uri="{BB962C8B-B14F-4D97-AF65-F5344CB8AC3E}">
        <p14:creationId xmlns:p14="http://schemas.microsoft.com/office/powerpoint/2010/main" val="421088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Hearing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What is Hearing Sciences?</a:t>
            </a:r>
          </a:p>
          <a:p>
            <a:r>
              <a:rPr lang="en-US" dirty="0"/>
              <a:t>Hearing Sciences is the scientific study of </a:t>
            </a:r>
            <a:r>
              <a:rPr lang="en-US" b="1" dirty="0"/>
              <a:t>how we hear and maintain balance</a:t>
            </a:r>
            <a:endParaRPr lang="en-US" dirty="0"/>
          </a:p>
          <a:p>
            <a:r>
              <a:rPr lang="en-US" dirty="0"/>
              <a:t>It explains how sound is:</a:t>
            </a:r>
          </a:p>
          <a:p>
            <a:pPr lvl="1"/>
            <a:r>
              <a:rPr lang="en-US" dirty="0"/>
              <a:t>Produced</a:t>
            </a:r>
          </a:p>
          <a:p>
            <a:pPr lvl="1"/>
            <a:r>
              <a:rPr lang="en-US" dirty="0"/>
              <a:t>Transmitted through the ear</a:t>
            </a:r>
          </a:p>
          <a:p>
            <a:pPr lvl="1"/>
            <a:r>
              <a:rPr lang="en-US" dirty="0"/>
              <a:t>Converted into nerve signals</a:t>
            </a:r>
          </a:p>
          <a:p>
            <a:pPr lvl="1"/>
            <a:r>
              <a:rPr lang="en-US" dirty="0"/>
              <a:t>Interpreted by the brain</a:t>
            </a:r>
          </a:p>
        </p:txBody>
      </p:sp>
    </p:spTree>
    <p:extLst>
      <p:ext uri="{BB962C8B-B14F-4D97-AF65-F5344CB8AC3E}">
        <p14:creationId xmlns:p14="http://schemas.microsoft.com/office/powerpoint/2010/main" val="3007520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Receptive Language Disorder</a:t>
            </a:r>
          </a:p>
          <a:p>
            <a:r>
              <a:rPr lang="en-US" dirty="0"/>
              <a:t>Difficulty understanding spoken language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Child unable to follow simple instructions</a:t>
            </a:r>
          </a:p>
        </p:txBody>
      </p:sp>
    </p:spTree>
    <p:extLst>
      <p:ext uri="{BB962C8B-B14F-4D97-AF65-F5344CB8AC3E}">
        <p14:creationId xmlns:p14="http://schemas.microsoft.com/office/powerpoint/2010/main" val="2817497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Speech-Language </a:t>
            </a:r>
            <a:r>
              <a:rPr lang="en-US" b="1" dirty="0" smtClean="0"/>
              <a:t>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Assessment</a:t>
            </a:r>
            <a:endParaRPr lang="en-US" b="1" dirty="0"/>
          </a:p>
          <a:p>
            <a:r>
              <a:rPr lang="en-US" dirty="0"/>
              <a:t>Evaluation of speech and language skills</a:t>
            </a:r>
          </a:p>
          <a:p>
            <a:r>
              <a:rPr lang="en-US" dirty="0"/>
              <a:t>Standardized tests and observation</a:t>
            </a:r>
          </a:p>
          <a:p>
            <a:r>
              <a:rPr lang="en-US" b="1" dirty="0"/>
              <a:t>Therapy</a:t>
            </a:r>
          </a:p>
          <a:p>
            <a:r>
              <a:rPr lang="en-US" dirty="0"/>
              <a:t>Individual or group sessions</a:t>
            </a:r>
          </a:p>
          <a:p>
            <a:r>
              <a:rPr lang="en-US" dirty="0"/>
              <a:t>Exercises and structured activities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Therapy sessions for a child with delayed speech</a:t>
            </a:r>
          </a:p>
        </p:txBody>
      </p:sp>
    </p:spTree>
    <p:extLst>
      <p:ext uri="{BB962C8B-B14F-4D97-AF65-F5344CB8AC3E}">
        <p14:creationId xmlns:p14="http://schemas.microsoft.com/office/powerpoint/2010/main" val="1686215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in Rehabilitation and Society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Helps </a:t>
            </a:r>
            <a:r>
              <a:rPr lang="en-US" dirty="0"/>
              <a:t>children develop communication skills</a:t>
            </a:r>
          </a:p>
          <a:p>
            <a:r>
              <a:rPr lang="en-US" dirty="0"/>
              <a:t>Supports adults after stroke or brain injury</a:t>
            </a:r>
          </a:p>
          <a:p>
            <a:r>
              <a:rPr lang="en-US" dirty="0"/>
              <a:t>Improves academic performance</a:t>
            </a:r>
          </a:p>
          <a:p>
            <a:r>
              <a:rPr lang="en-US" dirty="0"/>
              <a:t>Enhances social interaction and confidence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Stroke patient regaining speech with therapy</a:t>
            </a:r>
          </a:p>
        </p:txBody>
      </p:sp>
    </p:spTree>
    <p:extLst>
      <p:ext uri="{BB962C8B-B14F-4D97-AF65-F5344CB8AC3E}">
        <p14:creationId xmlns:p14="http://schemas.microsoft.com/office/powerpoint/2010/main" val="959641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Importance for Allied Health Sciences Students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Builds </a:t>
            </a:r>
            <a:r>
              <a:rPr lang="en-US" dirty="0"/>
              <a:t>understanding of communication disorders</a:t>
            </a:r>
          </a:p>
          <a:p>
            <a:r>
              <a:rPr lang="en-US" dirty="0"/>
              <a:t>Encourages interdisciplinary teamwork</a:t>
            </a:r>
          </a:p>
          <a:p>
            <a:r>
              <a:rPr lang="en-US" dirty="0"/>
              <a:t>Improves patient-centered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0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2"/>
            <a:ext cx="11211339" cy="54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70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2"/>
            <a:ext cx="11219290" cy="54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Components Studied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Anatomy </a:t>
            </a:r>
            <a:r>
              <a:rPr lang="en-US" b="1" dirty="0"/>
              <a:t>of Ear</a:t>
            </a:r>
            <a:r>
              <a:rPr lang="en-US" dirty="0"/>
              <a:t> – outer, middle, inner ear</a:t>
            </a:r>
          </a:p>
          <a:p>
            <a:r>
              <a:rPr lang="en-US" b="1" dirty="0"/>
              <a:t>Physiology of Hearing</a:t>
            </a:r>
            <a:r>
              <a:rPr lang="en-US" dirty="0"/>
              <a:t> – how sound vibrations become electrical signals</a:t>
            </a:r>
          </a:p>
          <a:p>
            <a:r>
              <a:rPr lang="en-US" b="1" dirty="0"/>
              <a:t>Psychoacoustics</a:t>
            </a:r>
            <a:r>
              <a:rPr lang="en-US" dirty="0"/>
              <a:t> – how we perceive loudness, pitch, and quality of sound</a:t>
            </a:r>
          </a:p>
          <a:p>
            <a:r>
              <a:rPr lang="en-US" b="1" dirty="0"/>
              <a:t>Balance System</a:t>
            </a:r>
            <a:r>
              <a:rPr lang="en-US" dirty="0"/>
              <a:t> – vestibular system in the inner 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4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/>
              <a:t>a doorbell rings:</a:t>
            </a:r>
          </a:p>
          <a:p>
            <a:pPr lvl="1"/>
            <a:r>
              <a:rPr lang="en-US" dirty="0"/>
              <a:t>Sound waves enter the outer ear</a:t>
            </a:r>
          </a:p>
          <a:p>
            <a:pPr lvl="1"/>
            <a:r>
              <a:rPr lang="en-US" dirty="0" err="1"/>
              <a:t>Ossicles</a:t>
            </a:r>
            <a:r>
              <a:rPr lang="en-US" dirty="0"/>
              <a:t> amplify vibrations</a:t>
            </a:r>
          </a:p>
          <a:p>
            <a:pPr lvl="1"/>
            <a:r>
              <a:rPr lang="en-US" dirty="0"/>
              <a:t>Cochlea converts sound into nerve impulses</a:t>
            </a:r>
          </a:p>
          <a:p>
            <a:pPr lvl="1"/>
            <a:r>
              <a:rPr lang="en-US" dirty="0"/>
              <a:t>Brain recognizes it as a “bell”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7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4" y="982132"/>
            <a:ext cx="11163631" cy="53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Hearing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Conductive Hearing Loss</a:t>
            </a:r>
          </a:p>
          <a:p>
            <a:r>
              <a:rPr lang="en-US" dirty="0"/>
              <a:t>Problem in </a:t>
            </a:r>
            <a:r>
              <a:rPr lang="en-US" b="1" dirty="0"/>
              <a:t>outer or middle ear</a:t>
            </a:r>
            <a:endParaRPr lang="en-US" dirty="0"/>
          </a:p>
          <a:p>
            <a:r>
              <a:rPr lang="en-US" dirty="0"/>
              <a:t>Sound is not properly conducted</a:t>
            </a:r>
          </a:p>
          <a:p>
            <a:r>
              <a:rPr lang="en-US" b="1" dirty="0"/>
              <a:t>Causes:</a:t>
            </a:r>
            <a:endParaRPr lang="en-US" dirty="0"/>
          </a:p>
          <a:p>
            <a:r>
              <a:rPr lang="en-US" dirty="0"/>
              <a:t>Ear wax</a:t>
            </a:r>
          </a:p>
          <a:p>
            <a:r>
              <a:rPr lang="en-US" dirty="0"/>
              <a:t>Ear infections</a:t>
            </a:r>
          </a:p>
          <a:p>
            <a:r>
              <a:rPr lang="en-US" dirty="0"/>
              <a:t>Fluid in middle ear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Child with ear infection hears muffled sounds</a:t>
            </a:r>
          </a:p>
        </p:txBody>
      </p:sp>
    </p:spTree>
    <p:extLst>
      <p:ext uri="{BB962C8B-B14F-4D97-AF65-F5344CB8AC3E}">
        <p14:creationId xmlns:p14="http://schemas.microsoft.com/office/powerpoint/2010/main" val="90914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Sensorineural Hearing Loss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Damage </a:t>
            </a:r>
            <a:r>
              <a:rPr lang="en-US" dirty="0"/>
              <a:t>to </a:t>
            </a:r>
            <a:r>
              <a:rPr lang="en-US" b="1" dirty="0"/>
              <a:t>inner ear or auditory nerve</a:t>
            </a:r>
            <a:endParaRPr lang="en-US" dirty="0"/>
          </a:p>
          <a:p>
            <a:r>
              <a:rPr lang="en-US" dirty="0"/>
              <a:t>Usually permanent</a:t>
            </a:r>
          </a:p>
          <a:p>
            <a:r>
              <a:rPr lang="en-US" b="1" dirty="0"/>
              <a:t>Causes:</a:t>
            </a:r>
            <a:endParaRPr lang="en-US" dirty="0"/>
          </a:p>
          <a:p>
            <a:r>
              <a:rPr lang="en-US" dirty="0"/>
              <a:t>Aging</a:t>
            </a:r>
          </a:p>
          <a:p>
            <a:r>
              <a:rPr lang="en-US" dirty="0"/>
              <a:t>Noise exposure</a:t>
            </a:r>
          </a:p>
          <a:p>
            <a:r>
              <a:rPr lang="en-US" dirty="0"/>
              <a:t>Ototoxic drugs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Factory worker exposed to loud noise for many years</a:t>
            </a:r>
          </a:p>
        </p:txBody>
      </p:sp>
    </p:spTree>
    <p:extLst>
      <p:ext uri="{BB962C8B-B14F-4D97-AF65-F5344CB8AC3E}">
        <p14:creationId xmlns:p14="http://schemas.microsoft.com/office/powerpoint/2010/main" val="196804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Mixed Hearing Loss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Combination </a:t>
            </a:r>
            <a:r>
              <a:rPr lang="en-US" dirty="0"/>
              <a:t>of conductive and sensorineural loss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Elderly person with ear infection and age-related hearing loss</a:t>
            </a:r>
          </a:p>
        </p:txBody>
      </p:sp>
    </p:spTree>
    <p:extLst>
      <p:ext uri="{BB962C8B-B14F-4D97-AF65-F5344CB8AC3E}">
        <p14:creationId xmlns:p14="http://schemas.microsoft.com/office/powerpoint/2010/main" val="3271736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90940"/>
            <a:ext cx="656230" cy="49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Audiology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</a:t>
            </a:r>
            <a:r>
              <a:rPr lang="en-US" b="1" dirty="0"/>
              <a:t>is Audiology?</a:t>
            </a:r>
          </a:p>
          <a:p>
            <a:r>
              <a:rPr lang="en-US" dirty="0"/>
              <a:t>A clinical branch of Hearing Sciences</a:t>
            </a:r>
          </a:p>
          <a:p>
            <a:r>
              <a:rPr lang="en-US" dirty="0"/>
              <a:t>Deals with </a:t>
            </a:r>
            <a:r>
              <a:rPr lang="en-US" b="1" dirty="0"/>
              <a:t>prevention, diagnosis, and management</a:t>
            </a:r>
            <a:r>
              <a:rPr lang="en-US" dirty="0"/>
              <a:t> of hearing and balance disorders</a:t>
            </a:r>
          </a:p>
        </p:txBody>
      </p:sp>
    </p:spTree>
    <p:extLst>
      <p:ext uri="{BB962C8B-B14F-4D97-AF65-F5344CB8AC3E}">
        <p14:creationId xmlns:p14="http://schemas.microsoft.com/office/powerpoint/2010/main" val="4063994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512</Words>
  <Application>Microsoft Office PowerPoint</Application>
  <PresentationFormat>Widescreen</PresentationFormat>
  <Paragraphs>125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Garamond</vt:lpstr>
      <vt:lpstr>Organic</vt:lpstr>
      <vt:lpstr> ALLIED HEALTH SCIENCES</vt:lpstr>
      <vt:lpstr>Hearing Sciences</vt:lpstr>
      <vt:lpstr>Components Studied</vt:lpstr>
      <vt:lpstr>Example</vt:lpstr>
      <vt:lpstr>PowerPoint Presentation</vt:lpstr>
      <vt:lpstr>Types of Hearing Disorders</vt:lpstr>
      <vt:lpstr>Sensorineural Hearing Loss</vt:lpstr>
      <vt:lpstr>Mixed Hearing Loss</vt:lpstr>
      <vt:lpstr>Audiology</vt:lpstr>
      <vt:lpstr>Role of an Audiologist</vt:lpstr>
      <vt:lpstr>Settings Where Audiologists Work</vt:lpstr>
      <vt:lpstr>Audiological Tests Explained</vt:lpstr>
      <vt:lpstr>Continued </vt:lpstr>
      <vt:lpstr>Continued </vt:lpstr>
      <vt:lpstr>Speech-Language Pathology (SLP) </vt:lpstr>
      <vt:lpstr>Speech Disorders </vt:lpstr>
      <vt:lpstr>Fluency Disorders</vt:lpstr>
      <vt:lpstr>Voice Disorders</vt:lpstr>
      <vt:lpstr>Language Disorders</vt:lpstr>
      <vt:lpstr>Continued </vt:lpstr>
      <vt:lpstr>Speech-Language Therapy</vt:lpstr>
      <vt:lpstr>Role in Rehabilitation and Society</vt:lpstr>
      <vt:lpstr>Importance for Allied Health Sciences Students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ALLIED HEALTH SCIENCES</dc:title>
  <dc:creator>Moorche</dc:creator>
  <cp:lastModifiedBy>Moorche</cp:lastModifiedBy>
  <cp:revision>5</cp:revision>
  <dcterms:created xsi:type="dcterms:W3CDTF">2026-02-10T14:12:41Z</dcterms:created>
  <dcterms:modified xsi:type="dcterms:W3CDTF">2026-02-10T14:55:14Z</dcterms:modified>
</cp:coreProperties>
</file>