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9.jpg" ContentType="image/jpeg"/>
  <Override PartName="/ppt/notesSlides/notesSlide1.xml" ContentType="application/vnd.openxmlformats-officedocument.presentationml.notesSlide+xml"/>
  <Override PartName="/ppt/media/image11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5" r:id="rId3"/>
    <p:sldId id="266" r:id="rId4"/>
    <p:sldId id="275" r:id="rId5"/>
    <p:sldId id="271" r:id="rId6"/>
    <p:sldId id="267" r:id="rId7"/>
    <p:sldId id="274" r:id="rId8"/>
    <p:sldId id="268" r:id="rId9"/>
    <p:sldId id="269" r:id="rId10"/>
    <p:sldId id="272" r:id="rId11"/>
    <p:sldId id="2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E026F-431F-4927-998F-B50BF0DEB0B2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52E56-644D-4434-853A-C862FF98E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06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52E56-644D-4434-853A-C862FF98ED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32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094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80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785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463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015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079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8263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332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14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423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915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666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916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617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096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28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103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6199C3-D817-41CE-A7D9-AC4D17710D38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E0DAFB8-1D37-4BE9-9960-8FD22EE3D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01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Audition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Presented by: </a:t>
            </a:r>
            <a:r>
              <a:rPr lang="en-US" dirty="0" err="1" smtClean="0"/>
              <a:t>Aqeela</a:t>
            </a:r>
            <a:r>
              <a:rPr lang="en-US" dirty="0" smtClean="0"/>
              <a:t> Nawaz</a:t>
            </a:r>
          </a:p>
          <a:p>
            <a:r>
              <a:rPr lang="en-US" dirty="0" smtClean="0"/>
              <a:t>Assigned by: Mam </a:t>
            </a:r>
            <a:r>
              <a:rPr lang="en-US" dirty="0" err="1" smtClean="0"/>
              <a:t>Shehwar</a:t>
            </a:r>
            <a:r>
              <a:rPr lang="en-US" dirty="0" smtClean="0"/>
              <a:t> Saeed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021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Y QUESTIONS? brush calligraphy 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754" y="2153479"/>
            <a:ext cx="609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921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18" y="696036"/>
            <a:ext cx="10604310" cy="547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28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Audition (Sense of Hearing)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1" y="3216463"/>
            <a:ext cx="1116154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Char char="•"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Audition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refers to the process of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hearing and interpreting sound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enables us to communicate, understand speech, enjoy music, and be alert to environmental sounds.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Audition is an important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sensory process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that contributes to perception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7427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Nature of Sound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Sound has three main characteristics:</a:t>
            </a: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Pitch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Related to the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sound waves.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Determines whether a sound is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 or low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Loudness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Related to the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amplitude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sound waves.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Determines whether a sound is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 or loud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642" y="2556932"/>
            <a:ext cx="4367282" cy="331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57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1128" y="1419368"/>
            <a:ext cx="97172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400" b="1" dirty="0" smtClean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400" b="1" dirty="0" smtClean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400" b="1" dirty="0" smtClean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400" b="1" dirty="0" smtClean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400" b="1" dirty="0" smtClean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b="1" dirty="0" smtClean="0"/>
              <a:t>3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Timbre (Quality)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Refers to the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richness or quality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sound.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distinguish between different sounds having the same pitch and loudness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814" y="1023582"/>
            <a:ext cx="5562600" cy="319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36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71" y="685800"/>
            <a:ext cx="1061795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52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the 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ear is divided into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 main parts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Outer Ear</a:t>
            </a: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Collects sound waves.</a:t>
            </a: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pinna and auditory canal.</a:t>
            </a:r>
          </a:p>
          <a:p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Middle Ear</a:t>
            </a: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Amplifies sound vibrations.</a:t>
            </a: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Contains three bones: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hammer (malleus), anvil (incus), and stirrup (stapes)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b="1" dirty="0" smtClean="0"/>
          </a:p>
          <a:p>
            <a:endParaRPr lang="en-US" sz="2200" b="1" dirty="0"/>
          </a:p>
          <a:p>
            <a:endParaRPr lang="en-US" sz="2200" b="1" dirty="0" smtClean="0"/>
          </a:p>
          <a:p>
            <a:endParaRPr lang="en-US" sz="2200" b="1" dirty="0"/>
          </a:p>
          <a:p>
            <a:endParaRPr lang="en-US" sz="2200" b="1" dirty="0" smtClean="0"/>
          </a:p>
          <a:p>
            <a:endParaRPr lang="en-US" sz="2200" b="1" dirty="0"/>
          </a:p>
          <a:p>
            <a:pPr marL="0" indent="0">
              <a:buNone/>
            </a:pPr>
            <a:endParaRPr lang="en-US" sz="2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427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3958" y="1501254"/>
            <a:ext cx="767004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3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Inner Ear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Converts vibrations into nerve impulses.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cochlea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plays a key role in hearing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836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of Hearing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877909"/>
            <a:ext cx="9349852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Char char="v"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Sound waves enter the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outer ear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Vibrations pass through the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middle ear bones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Vibrations reach the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inner ear (cochlea)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Hair cells convert vibrations into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neural impulses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Impulses travel to the brain via the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auditory nerve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573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Theories of Hearing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Place Theory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sound frequencies stimulate different places in the cochlea.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Frequency Theory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Frequency of sound waves determines pitch.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7812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82</TotalTime>
  <Words>280</Words>
  <Application>Microsoft Office PowerPoint</Application>
  <PresentationFormat>Widescreen</PresentationFormat>
  <Paragraphs>59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Garamond</vt:lpstr>
      <vt:lpstr>Times New Roman</vt:lpstr>
      <vt:lpstr>Wingdings</vt:lpstr>
      <vt:lpstr>Organic</vt:lpstr>
      <vt:lpstr>Audition </vt:lpstr>
      <vt:lpstr>Audition (Sense of Hearing)</vt:lpstr>
      <vt:lpstr>Nature of Sound</vt:lpstr>
      <vt:lpstr>PowerPoint Presentation</vt:lpstr>
      <vt:lpstr>PowerPoint Presentation</vt:lpstr>
      <vt:lpstr>Structure of the Ear</vt:lpstr>
      <vt:lpstr>PowerPoint Presentation</vt:lpstr>
      <vt:lpstr>Process of Hearing</vt:lpstr>
      <vt:lpstr>Theories of Hearing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Yes Computers</dc:creator>
  <cp:lastModifiedBy>hp</cp:lastModifiedBy>
  <cp:revision>25</cp:revision>
  <dcterms:created xsi:type="dcterms:W3CDTF">2026-01-19T07:54:59Z</dcterms:created>
  <dcterms:modified xsi:type="dcterms:W3CDTF">2026-02-04T17:07:19Z</dcterms:modified>
</cp:coreProperties>
</file>