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B1C6171-5CEE-43D9-AD67-FB5F73187AB4}">
          <p14:sldIdLst>
            <p14:sldId id="257"/>
            <p14:sldId id="258"/>
            <p14:sldId id="259"/>
            <p14:sldId id="261"/>
            <p14:sldId id="262"/>
            <p14:sldId id="263"/>
            <p14:sldId id="264"/>
            <p14:sldId id="265"/>
            <p14:sldId id="266"/>
          </p14:sldIdLst>
        </p14:section>
        <p14:section name="Untitled Section" id="{DE16E63D-AB9E-476B-94B1-733C88F97A77}">
          <p14:sldIdLst>
            <p14:sldId id="268"/>
            <p14:sldId id="269"/>
            <p14:sldId id="270"/>
            <p14:sldId id="271"/>
            <p14:sldId id="272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BA812EC-C4BD-4F28-96C5-DB1C2E35A84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8741044-CE65-4089-9659-04141931403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052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12EC-C4BD-4F28-96C5-DB1C2E35A84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1044-CE65-4089-9659-041419314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4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12EC-C4BD-4F28-96C5-DB1C2E35A84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1044-CE65-4089-9659-04141931403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863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12EC-C4BD-4F28-96C5-DB1C2E35A84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1044-CE65-4089-9659-04141931403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184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12EC-C4BD-4F28-96C5-DB1C2E35A84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1044-CE65-4089-9659-041419314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64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12EC-C4BD-4F28-96C5-DB1C2E35A84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1044-CE65-4089-9659-04141931403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148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12EC-C4BD-4F28-96C5-DB1C2E35A84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1044-CE65-4089-9659-04141931403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955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12EC-C4BD-4F28-96C5-DB1C2E35A84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1044-CE65-4089-9659-04141931403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250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12EC-C4BD-4F28-96C5-DB1C2E35A84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1044-CE65-4089-9659-04141931403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73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12EC-C4BD-4F28-96C5-DB1C2E35A84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1044-CE65-4089-9659-041419314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1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12EC-C4BD-4F28-96C5-DB1C2E35A84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1044-CE65-4089-9659-04141931403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63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12EC-C4BD-4F28-96C5-DB1C2E35A84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1044-CE65-4089-9659-041419314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2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12EC-C4BD-4F28-96C5-DB1C2E35A84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1044-CE65-4089-9659-04141931403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37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12EC-C4BD-4F28-96C5-DB1C2E35A84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1044-CE65-4089-9659-04141931403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67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12EC-C4BD-4F28-96C5-DB1C2E35A84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1044-CE65-4089-9659-041419314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6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12EC-C4BD-4F28-96C5-DB1C2E35A84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1044-CE65-4089-9659-04141931403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88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12EC-C4BD-4F28-96C5-DB1C2E35A84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1044-CE65-4089-9659-041419314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4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A812EC-C4BD-4F28-96C5-DB1C2E35A84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741044-CE65-4089-9659-041419314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1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B1B605A-82C6-1CE6-EE52-558A27CD2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OF PSYCHOLOGY.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6242B5-31F2-D6CA-CD2E-8649816D8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5066" y="3846051"/>
            <a:ext cx="9541057" cy="1955659"/>
          </a:xfrm>
        </p:spPr>
        <p:txBody>
          <a:bodyPr>
            <a:normAutofit/>
          </a:bodyPr>
          <a:lstStyle/>
          <a:p>
            <a:pPr lvl="1" algn="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Assigned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By: Ms.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Shehwar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Saeed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0C846D-6C39-54EB-9017-1FBE45BD925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970" y="779848"/>
            <a:ext cx="1150884" cy="10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117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B6120-B8C6-B134-D2E2-960F1E05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45758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Sensory Threshold: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8DE69-9F55-AA70-C2E8-06166579E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27890"/>
            <a:ext cx="9601196" cy="383102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sense organ ahs different capacity to perceive its stimulus.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Sense organs receive their specific stimulus according to their physical limit. Every sense organ has sensory threshold.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 the minimum level of stimulation that can be perceived . It has three types;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Absolute, terminal &amp; differential threshold.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61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706C9-3EE5-F20F-0B5F-2F137A24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45758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Absolute Threshold: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1C44D0-A137-D601-1D72-CFF3BB2D1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27890"/>
            <a:ext cx="9601196" cy="3846785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minimum level of energy which can be stimulate the sense organ is called the absolute threshold.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lower limit of stimulus value which can be detected is absolute threshold &amp; lesser then this, the stimulus become undetectable.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 one grain of sugar in glass of water is undetectable, because it is lesser then the absolute value.</a:t>
            </a:r>
          </a:p>
        </p:txBody>
      </p:sp>
    </p:spTree>
    <p:extLst>
      <p:ext uri="{BB962C8B-B14F-4D97-AF65-F5344CB8AC3E}">
        <p14:creationId xmlns:p14="http://schemas.microsoft.com/office/powerpoint/2010/main" val="537059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7A046-DF86-258A-B7B5-C0B5F1EF3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29992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Terminal  Threshold: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86F8D-4E4F-6BC7-6891-492E84BB2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412124"/>
            <a:ext cx="9929647" cy="3894082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maximum level of energy that can be detected by sensory organs is the terminal threshold. Beyond that level, sensory organ can’t detect or receive that stimulus.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actually the upper limit of stimulus value, when stimulus exceeds the upper limit it becomes undetectable. At this Level stimulus becomes painful for our sensation.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we face head lights of a car during night &amp; it prolongs, then our vision blocks &amp; eyes stop functioning for a short while.</a:t>
            </a:r>
          </a:p>
        </p:txBody>
      </p:sp>
    </p:spTree>
    <p:extLst>
      <p:ext uri="{BB962C8B-B14F-4D97-AF65-F5344CB8AC3E}">
        <p14:creationId xmlns:p14="http://schemas.microsoft.com/office/powerpoint/2010/main" val="741690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59AAD9-26E1-5503-104E-DA5464F21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29992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Threshold: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00B287-4B19-9A38-CAD5-FEBF51CEE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that stimulus value which can be differentiated by our sensation e.g. to difference between light of one candle &amp; two candles etc.</a:t>
            </a:r>
          </a:p>
        </p:txBody>
      </p:sp>
    </p:spTree>
    <p:extLst>
      <p:ext uri="{BB962C8B-B14F-4D97-AF65-F5344CB8AC3E}">
        <p14:creationId xmlns:p14="http://schemas.microsoft.com/office/powerpoint/2010/main" val="2644677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44371-D0B5-DF31-09BF-276E602E3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Sensory Acuity: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54D753-CE95-D481-2142-E39BB716A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60089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Here are the approximate thresholds of senses. </a:t>
            </a:r>
          </a:p>
          <a:p>
            <a:r>
              <a:rPr lang="en-US" sz="3200" dirty="0"/>
              <a:t>For vision, individual can see a candle flame at 30 miles on a dark, clear night. For audition, the tick of watch can be listened under quite conditions at 20 feet.</a:t>
            </a:r>
          </a:p>
          <a:p>
            <a:r>
              <a:rPr lang="en-US" sz="3200" dirty="0"/>
              <a:t> One teaspoon of sugar can be detected in 2 gallons of water. One drop pf perfume can be smelled in 3 room apartment. The wing of a bee can be perceived, falling on our check from a distance of 1 centimeter.</a:t>
            </a:r>
          </a:p>
        </p:txBody>
      </p:sp>
    </p:spTree>
    <p:extLst>
      <p:ext uri="{BB962C8B-B14F-4D97-AF65-F5344CB8AC3E}">
        <p14:creationId xmlns:p14="http://schemas.microsoft.com/office/powerpoint/2010/main" val="485689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629479-405F-49C8-C426-17363EE44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55" y="630620"/>
            <a:ext cx="10988566" cy="559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6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78A086-0A4E-7B5A-02D3-2EE8864AC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7" y="646385"/>
            <a:ext cx="10925504" cy="559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7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A8AD7C-B22E-8E65-8284-4C0C80FE4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04" y="543911"/>
            <a:ext cx="11025352" cy="574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23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08FD5-49A1-1D88-30E1-BC5F81025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Sensation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29822-54F7-D9D8-AA98-40D7396F0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31241"/>
            <a:ext cx="6461233" cy="3732857"/>
          </a:xfrm>
        </p:spPr>
        <p:txBody>
          <a:bodyPr>
            <a:normAutofit fontScale="92500"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Sensation: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sense is a system that translates information from outside the nervous system into neural activity.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neural activity tells the brain something about the object or stimulus. These messages from the senses are called sensation.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669ED9-F7BD-5128-89DA-AFB4BDC19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634" y="2494085"/>
            <a:ext cx="3515711" cy="367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8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F91AC-134F-4D94-FBEE-60518A9E3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29992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of Sensation: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A0D2A-E094-0BAE-48D9-F661E9149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586" y="2412124"/>
            <a:ext cx="5880538" cy="3916472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Sensation is the process of receiving stimulus  energies from the external environment.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Stimulus consists of physical energy i.e. light, sound &amp; heat.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stimulus is detected by specialized receptor cells in the sense organs which are eyes, ears, skin, nose &amp; tongue.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D595D7E3-DD1E-C746-DD98-DE472010C0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372" y="2565931"/>
            <a:ext cx="4004021" cy="3456497"/>
          </a:xfrm>
        </p:spPr>
      </p:pic>
    </p:spTree>
    <p:extLst>
      <p:ext uri="{BB962C8B-B14F-4D97-AF65-F5344CB8AC3E}">
        <p14:creationId xmlns:p14="http://schemas.microsoft.com/office/powerpoint/2010/main" val="2352739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9BFEC7-233C-A25C-95DC-1FD843A21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Transduction: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10189A-14E8-6048-E53D-6F4A9D9C1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38248"/>
            <a:ext cx="9601196" cy="3594538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/>
              <a:t>Definition:</a:t>
            </a:r>
          </a:p>
          <a:p>
            <a:pPr marL="0" indent="0">
              <a:buNone/>
            </a:pPr>
            <a:r>
              <a:rPr lang="en-US" sz="3200" dirty="0"/>
              <a:t>The process of transforming physical energy into electrochemical energy is called transduction.</a:t>
            </a:r>
          </a:p>
          <a:p>
            <a:pPr marL="0" indent="0">
              <a:buNone/>
            </a:pPr>
            <a:r>
              <a:rPr lang="en-US" sz="3200" dirty="0"/>
              <a:t>Transduction produces an action potential that relays information about the stimulus through the nervous system to the brain</a:t>
            </a:r>
          </a:p>
          <a:p>
            <a:pPr marL="0" indent="0">
              <a:buNone/>
            </a:pPr>
            <a:r>
              <a:rPr lang="en-US" sz="3200" dirty="0"/>
              <a:t> When it reaches the brain, the information travels to the appropriate area of the cerebral cortex.</a:t>
            </a:r>
          </a:p>
        </p:txBody>
      </p:sp>
    </p:spTree>
    <p:extLst>
      <p:ext uri="{BB962C8B-B14F-4D97-AF65-F5344CB8AC3E}">
        <p14:creationId xmlns:p14="http://schemas.microsoft.com/office/powerpoint/2010/main" val="1352358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16712DC-05C2-DCA1-7AA2-E512B51AA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14227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Characteristics: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571E6231-80FD-6F55-F77C-A4A6D54CA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396360"/>
            <a:ext cx="9601196" cy="3641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are the general characteristics of sensation;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Every sensation has some quality. This is the attribute due to which we name the sensation.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 a drink can be hot or cold; food may be sweet or salty; sound can be clear or loud etc.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is the basic thing about sensation.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360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ACBA34-4AFB-4EDF-20AA-0740D789C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Intensity: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40B47A-9B32-05BE-4185-E3652D0F6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0951"/>
            <a:ext cx="9601196" cy="3673365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Intensity is so important, because without intensity sensation would not be noticed. Actually it is the strength of sensation.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cannot compare the intensity of one kind of sensation with that of another. intensity. Difference can be noticed in different stimuli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e.g. torch light &amp; head lights of a truck few grains of sugar in a cup of milk &amp; thundering sounds; all are different in intensity.</a:t>
            </a:r>
          </a:p>
        </p:txBody>
      </p:sp>
    </p:spTree>
    <p:extLst>
      <p:ext uri="{BB962C8B-B14F-4D97-AF65-F5344CB8AC3E}">
        <p14:creationId xmlns:p14="http://schemas.microsoft.com/office/powerpoint/2010/main" val="3414208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491BA-0D4C-7525-A669-AD7B35C09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6152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37AE0-2B85-C04F-229B-00EA5CD63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time aspect of sensation.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 the time for which a sensation endures. 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sensation which does not last for an instant can’t be perceived.</a:t>
            </a:r>
          </a:p>
        </p:txBody>
      </p:sp>
    </p:spTree>
    <p:extLst>
      <p:ext uri="{BB962C8B-B14F-4D97-AF65-F5344CB8AC3E}">
        <p14:creationId xmlns:p14="http://schemas.microsoft.com/office/powerpoint/2010/main" val="1232898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4AD1A42-40EB-19EE-9A47-EC5E7C1F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Stimulus: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5A1FBA5-7ADE-F897-E0DD-215D120BE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70447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sense has its own sense organ &amp; specific stimulus can produce the sensation in 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visual sensation, eye is stimulated; for audition the sense organ is ear; nose to smell &amp; tongue for taste; each has its own specific stimulus.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 wave stimulates ear, light wave stimulates eye, same in the case with olfactory gustation. Sound wave is as useless for eyes as light is for ears.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374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381</TotalTime>
  <Words>764</Words>
  <Application>Microsoft Office PowerPoint</Application>
  <PresentationFormat>Widescreen</PresentationFormat>
  <Paragraphs>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Garamond</vt:lpstr>
      <vt:lpstr>Times New Roman</vt:lpstr>
      <vt:lpstr>Organic</vt:lpstr>
      <vt:lpstr>PRESENTATION OF PSYCHOLOGY.</vt:lpstr>
      <vt:lpstr>PowerPoint Presentation</vt:lpstr>
      <vt:lpstr>Sensation:</vt:lpstr>
      <vt:lpstr>Process of Sensation:</vt:lpstr>
      <vt:lpstr>Transduction:</vt:lpstr>
      <vt:lpstr>General Characteristics:</vt:lpstr>
      <vt:lpstr>Intensity:</vt:lpstr>
      <vt:lpstr>Duration:</vt:lpstr>
      <vt:lpstr>Specific Stimulus:</vt:lpstr>
      <vt:lpstr>Sensory Threshold:</vt:lpstr>
      <vt:lpstr>Absolute Threshold:</vt:lpstr>
      <vt:lpstr>Terminal  Threshold:</vt:lpstr>
      <vt:lpstr>Differential Threshold:</vt:lpstr>
      <vt:lpstr>Sensory Acuity: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OF PSYCHOLOGY.</dc:title>
  <dc:creator>Anisa Abbas</dc:creator>
  <cp:lastModifiedBy>hp</cp:lastModifiedBy>
  <cp:revision>15</cp:revision>
  <dcterms:created xsi:type="dcterms:W3CDTF">2026-01-12T11:55:11Z</dcterms:created>
  <dcterms:modified xsi:type="dcterms:W3CDTF">2026-02-04T17:06:48Z</dcterms:modified>
</cp:coreProperties>
</file>