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7177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357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4191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5431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9234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3501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3135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2352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3654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432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2654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73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3725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756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418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0633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74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467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 to ICT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ADNAN RAMZAN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BS ( Psychology)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3809" y="3496781"/>
            <a:ext cx="2438351" cy="2438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966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Responsibilities of ICT Professionals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Protect user data and privacy.</a:t>
            </a:r>
          </a:p>
          <a:p>
            <a:r>
              <a:t>Provide accurate and reliable systems.</a:t>
            </a:r>
          </a:p>
          <a:p>
            <a:r>
              <a:t>Avoid misuse of confidential information.</a:t>
            </a:r>
          </a:p>
          <a:p>
            <a:r>
              <a:t>Follow organizational policies.</a:t>
            </a:r>
          </a:p>
          <a:p>
            <a:r>
              <a:t>Maintain professional competence.</a:t>
            </a:r>
          </a:p>
          <a:p>
            <a:r>
              <a:t>Respect intellectual property rights.</a:t>
            </a:r>
          </a:p>
          <a:p>
            <a:r>
              <a:t>Act in the best interest of society.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Intellectual Property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Intellectual property is created by human mind.</a:t>
            </a:r>
          </a:p>
          <a:p>
            <a:r>
              <a:t>Examples include software, music, and books.</a:t>
            </a:r>
          </a:p>
          <a:p>
            <a:r>
              <a:t>Copyright protects original work.</a:t>
            </a:r>
          </a:p>
          <a:p>
            <a:r>
              <a:t>Illegal copying is a serious issue.</a:t>
            </a:r>
          </a:p>
          <a:p>
            <a:r>
              <a:t>Software piracy causes financial loss.</a:t>
            </a:r>
          </a:p>
          <a:p>
            <a:r>
              <a:t>ICT professionals must respect copyrights.</a:t>
            </a:r>
          </a:p>
          <a:p>
            <a:r>
              <a:t>Legal use encourages creativity.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Legal Issues in 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Legal issues relate to laws and regulations.</a:t>
            </a:r>
          </a:p>
          <a:p>
            <a:r>
              <a:t>ICT laws control misuse of technology.</a:t>
            </a:r>
          </a:p>
          <a:p>
            <a:r>
              <a:t>Cyber crimes are increasing worldwide.</a:t>
            </a:r>
          </a:p>
          <a:p>
            <a:r>
              <a:t>Laws protect users from digital threats.</a:t>
            </a:r>
          </a:p>
          <a:p>
            <a:r>
              <a:t>Breaking ICT laws leads to punishment.</a:t>
            </a:r>
          </a:p>
          <a:p>
            <a:r>
              <a:t>Legal awareness is very important.</a:t>
            </a:r>
          </a:p>
          <a:p>
            <a:r>
              <a:t>Technology must be used lawfully.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Cyber Crimes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Cyber crime is illegal activity using computers.</a:t>
            </a:r>
          </a:p>
          <a:p>
            <a:r>
              <a:t>Examples include hacking and online fraud.</a:t>
            </a:r>
          </a:p>
          <a:p>
            <a:r>
              <a:t>Identity theft is a common cyber crime.</a:t>
            </a:r>
          </a:p>
          <a:p>
            <a:r>
              <a:t>Cyber crimes cause financial loss.</a:t>
            </a:r>
          </a:p>
          <a:p>
            <a:r>
              <a:t>They also damage personal reputation.</a:t>
            </a:r>
          </a:p>
          <a:p>
            <a:r>
              <a:t>Strong laws reduce cyber crimes.</a:t>
            </a:r>
          </a:p>
          <a:p>
            <a:r>
              <a:t>Users should stay alert online.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Hacking is unauthorized access to systems.</a:t>
            </a:r>
          </a:p>
          <a:p>
            <a:r>
              <a:t>Hackers steal or damage data.</a:t>
            </a:r>
          </a:p>
          <a:p>
            <a:r>
              <a:t>Some hacking is done for illegal purposes.</a:t>
            </a:r>
          </a:p>
          <a:p>
            <a:r>
              <a:t>Ethical hacking improves system security.</a:t>
            </a:r>
          </a:p>
          <a:p>
            <a:r>
              <a:t>Unauthorized hacking is a crime.</a:t>
            </a:r>
          </a:p>
          <a:p>
            <a:r>
              <a:t>Strong passwords prevent hacking.</a:t>
            </a:r>
          </a:p>
          <a:p>
            <a:r>
              <a:t>System security is very important.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 Protection 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Data protection laws protect personal data.</a:t>
            </a:r>
          </a:p>
          <a:p>
            <a:r>
              <a:t>Organizations must follow these laws.</a:t>
            </a:r>
          </a:p>
          <a:p>
            <a:r>
              <a:t>Users should know how data is used.</a:t>
            </a:r>
          </a:p>
          <a:p>
            <a:r>
              <a:t>Unauthorized data sharing is illegal.</a:t>
            </a:r>
          </a:p>
          <a:p>
            <a:r>
              <a:t>Data laws increase trust in ICT systems.</a:t>
            </a:r>
          </a:p>
          <a:p>
            <a:r>
              <a:t>Penalties apply for data misuse.</a:t>
            </a:r>
          </a:p>
          <a:p>
            <a:r>
              <a:t>Data protection ensures digital safety.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 of Government in 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Government creates ICT laws and policies.</a:t>
            </a:r>
          </a:p>
          <a:p>
            <a:r>
              <a:t>It controls cyber crimes.</a:t>
            </a:r>
          </a:p>
          <a:p>
            <a:r>
              <a:t>Promotes digital literacy programs.</a:t>
            </a:r>
          </a:p>
          <a:p>
            <a:r>
              <a:t>Improves internet accessibility.</a:t>
            </a:r>
          </a:p>
          <a:p>
            <a:r>
              <a:t>Ensures ethical technology use.</a:t>
            </a:r>
          </a:p>
          <a:p>
            <a:r>
              <a:t>Protects citizens from digital threats.</a:t>
            </a:r>
          </a:p>
          <a:p>
            <a:r>
              <a:t>Supports ICT development.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Impact of ICT Laws on Society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ICT laws protect users rights.</a:t>
            </a:r>
          </a:p>
          <a:p>
            <a:r>
              <a:t>They reduce cyber crimes.</a:t>
            </a:r>
          </a:p>
          <a:p>
            <a:r>
              <a:t>Ensure fair use of technology.</a:t>
            </a:r>
          </a:p>
          <a:p>
            <a:r>
              <a:t>Promote ethical ICT practices.</a:t>
            </a:r>
          </a:p>
          <a:p>
            <a:r>
              <a:t>Build trust in digital systems.</a:t>
            </a:r>
          </a:p>
          <a:p>
            <a:r>
              <a:t>Encourage responsible behavior.</a:t>
            </a:r>
          </a:p>
          <a:p>
            <a:r>
              <a:t>Support safe digital environment.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Challenges in Managing ICT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Rapid technology growth creates challenges.</a:t>
            </a:r>
          </a:p>
          <a:p>
            <a:r>
              <a:t>Laws may become outdated quickly.</a:t>
            </a:r>
          </a:p>
          <a:p>
            <a:r>
              <a:t>Ethical awareness is sometimes low.</a:t>
            </a:r>
          </a:p>
          <a:p>
            <a:r>
              <a:t>Cyber crimes evolve continuously.</a:t>
            </a:r>
          </a:p>
          <a:p>
            <a:r>
              <a:t>Digital literacy is still lacking.</a:t>
            </a:r>
          </a:p>
          <a:p>
            <a:r>
              <a:t>Privacy risks are increasing.</a:t>
            </a:r>
          </a:p>
          <a:p>
            <a:r>
              <a:t>Continuous improvement is required.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Future of ICT Ethics and 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ICT use will increase in future.</a:t>
            </a:r>
          </a:p>
          <a:p>
            <a:r>
              <a:t>Stronger ethical guidelines are needed.</a:t>
            </a:r>
          </a:p>
          <a:p>
            <a:r>
              <a:t>Advanced security systems will develop.</a:t>
            </a:r>
          </a:p>
          <a:p>
            <a:r>
              <a:t>New laws will be introduced.</a:t>
            </a:r>
          </a:p>
          <a:p>
            <a:r>
              <a:t>User awareness will improve.</a:t>
            </a:r>
          </a:p>
          <a:p>
            <a:r>
              <a:t>Global cooperation is required.</a:t>
            </a:r>
          </a:p>
          <a:p>
            <a:r>
              <a:t>Ethical ICT ensures sustainable future.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Introduction to ICT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and Communication Technology (ICT) is widely used today.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ICT affects society, individuals, and organizations.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benefits, ICT also brings many challenges.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challenges include social and ethical concerns.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professional responsibilities in ICT use.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rules are needed to control misuse of technology.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these issues is very important.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ICT has many benefits and challenges.</a:t>
            </a:r>
          </a:p>
          <a:p>
            <a:r>
              <a:t>Social issues affect daily life.</a:t>
            </a:r>
          </a:p>
          <a:p>
            <a:r>
              <a:t>Ethical issues require moral responsibility.</a:t>
            </a:r>
          </a:p>
          <a:p>
            <a:r>
              <a:t>Professional behavior is very important.</a:t>
            </a:r>
          </a:p>
          <a:p>
            <a:r>
              <a:t>Legal rules control misuse of ICT.</a:t>
            </a:r>
          </a:p>
          <a:p>
            <a:r>
              <a:t>Awareness reduces risks.</a:t>
            </a:r>
          </a:p>
          <a:p>
            <a:r>
              <a:t>Responsible ICT use benefits everyone.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t>ICT plays a vital role in modern society.</a:t>
            </a:r>
          </a:p>
          <a:p>
            <a:r>
              <a:t>Social, ethical, professional and legal issues must be understood.</a:t>
            </a:r>
          </a:p>
          <a:p>
            <a:r>
              <a:t>Responsible technology use is necessary.</a:t>
            </a:r>
          </a:p>
          <a:p>
            <a:r>
              <a:t>Education improves ethical awareness.</a:t>
            </a:r>
          </a:p>
          <a:p>
            <a:r>
              <a:t>Strong laws protect users.</a:t>
            </a:r>
          </a:p>
          <a:p>
            <a:r>
              <a:t>Professionals must act ethically.</a:t>
            </a:r>
          </a:p>
          <a:p>
            <a:r>
              <a:t>Safe ICT use leads to better future.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Meaning of Social Issues in 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issues relate to how ICT affects people and society.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Technology changes how people communicate.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media affects relationships and behavior.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ICT can create digital addiction problems.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a gap between technology users and non-users.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gap is called the digital divide.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balance is important while using ICT.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Digital Divide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Digital divide means unequal access to technology.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people have internet and devices, others do not.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Poor and rural areas face more problems.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 is affected due to lack of ICT access.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Digital divide increases inequality in society.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Governments try to reduce this gap.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Equal access to ICT is necessary for development.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Impact of ICT on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ICT has changed the education system.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Online classes and e-learning are common.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can access information easily.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overuse may reduce thinking skills.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all students can afford digital devices.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Teachers also need ICT training.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Balanced use of ICT improves learning.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Ethical Issues in 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Ethics means moral values and right behavior.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Ethical issues arise when technology is misused.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Privacy is a major ethical concern.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misuse can harm individuals.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Plagiarism is copying others' work unfairly.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Cyberbullying is also an ethical problem.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Ethical ICT use builds trust and safety.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Privacy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Privacy means keeping personal information safe.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ICT stores large amounts of user data.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Hackers can steal private information.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media may misuse user data.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Users should protect passwords.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 must respect user privacy.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Privacy protection is an ethical duty.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Cyberbullying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Cyberbullying is harassment using digital platforms.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happens through social media and messages.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Victims suffer emotional stress.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Children and teenagers are common targets.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Cyberbullying can cause serious mental harm.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Reporting tools help reduce cyberbullying.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Responsible online behavior is required.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Professional Issues in 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Professionals must follow rules and standards.</a:t>
            </a:r>
          </a:p>
          <a:p>
            <a:r>
              <a:t>ICT professionals handle sensitive information.</a:t>
            </a:r>
          </a:p>
          <a:p>
            <a:r>
              <a:t>They must act honestly and responsibly.</a:t>
            </a:r>
          </a:p>
          <a:p>
            <a:r>
              <a:t>Misuse of skills can cause harm.</a:t>
            </a:r>
          </a:p>
          <a:p>
            <a:r>
              <a:t>Professional ethics guide proper behavior.</a:t>
            </a:r>
          </a:p>
          <a:p>
            <a:r>
              <a:t>Skill misuse damages professional reputation.</a:t>
            </a:r>
          </a:p>
          <a:p>
            <a:r>
              <a:t>Professional conduct builds public trust.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4</TotalTime>
  <Words>1012</Words>
  <Application>Microsoft Office PowerPoint</Application>
  <PresentationFormat>On-screen Show (4:3)</PresentationFormat>
  <Paragraphs>163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Garamond</vt:lpstr>
      <vt:lpstr>Times New Roman</vt:lpstr>
      <vt:lpstr>Organic</vt:lpstr>
      <vt:lpstr>Introduction to ICT Issues</vt:lpstr>
      <vt:lpstr>Introduction to ICT Issues</vt:lpstr>
      <vt:lpstr>Meaning of Social Issues in ICT</vt:lpstr>
      <vt:lpstr>Digital Divide</vt:lpstr>
      <vt:lpstr>Impact of ICT on Education</vt:lpstr>
      <vt:lpstr>Ethical Issues in ICT</vt:lpstr>
      <vt:lpstr>Privacy Issues</vt:lpstr>
      <vt:lpstr>Cyberbullying</vt:lpstr>
      <vt:lpstr>Professional Issues in ICT</vt:lpstr>
      <vt:lpstr>Responsibilities of ICT Professionals</vt:lpstr>
      <vt:lpstr>Intellectual Property Rights</vt:lpstr>
      <vt:lpstr>Legal Issues in ICT</vt:lpstr>
      <vt:lpstr>Cyber Crimes</vt:lpstr>
      <vt:lpstr>Hacking</vt:lpstr>
      <vt:lpstr>Data Protection Laws</vt:lpstr>
      <vt:lpstr>Role of Government in ICT</vt:lpstr>
      <vt:lpstr>Impact of ICT Laws on Society</vt:lpstr>
      <vt:lpstr>Challenges in Managing ICT Issues</vt:lpstr>
      <vt:lpstr>Future of ICT Ethics and Laws</vt:lpstr>
      <vt:lpstr>Summary</vt:lpstr>
      <vt:lpstr>Conclusion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ICT Issues</dc:title>
  <dc:subject/>
  <dc:creator>ADMIN</dc:creator>
  <cp:keywords/>
  <dc:description>generated using python-pptx</dc:description>
  <cp:lastModifiedBy>ADMIN</cp:lastModifiedBy>
  <cp:revision>2</cp:revision>
  <dcterms:created xsi:type="dcterms:W3CDTF">2013-01-27T09:14:16Z</dcterms:created>
  <dcterms:modified xsi:type="dcterms:W3CDTF">2026-02-01T17:55:12Z</dcterms:modified>
  <cp:category/>
</cp:coreProperties>
</file>