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5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700E08A-306D-4012-907A-D3FB898F66AE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0291467-5383-41EA-AA12-1AE98F5548E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294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0E08A-306D-4012-907A-D3FB898F66AE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91467-5383-41EA-AA12-1AE98F554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140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0E08A-306D-4012-907A-D3FB898F66AE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91467-5383-41EA-AA12-1AE98F5548E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31376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0E08A-306D-4012-907A-D3FB898F66AE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91467-5383-41EA-AA12-1AE98F5548E0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0929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0E08A-306D-4012-907A-D3FB898F66AE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91467-5383-41EA-AA12-1AE98F554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891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0E08A-306D-4012-907A-D3FB898F66AE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91467-5383-41EA-AA12-1AE98F5548E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2830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0E08A-306D-4012-907A-D3FB898F66AE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91467-5383-41EA-AA12-1AE98F5548E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18791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0E08A-306D-4012-907A-D3FB898F66AE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91467-5383-41EA-AA12-1AE98F5548E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23382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0E08A-306D-4012-907A-D3FB898F66AE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91467-5383-41EA-AA12-1AE98F5548E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4879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0E08A-306D-4012-907A-D3FB898F66AE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91467-5383-41EA-AA12-1AE98F554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334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0E08A-306D-4012-907A-D3FB898F66AE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91467-5383-41EA-AA12-1AE98F5548E0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5275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0E08A-306D-4012-907A-D3FB898F66AE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91467-5383-41EA-AA12-1AE98F554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034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0E08A-306D-4012-907A-D3FB898F66AE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91467-5383-41EA-AA12-1AE98F5548E0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9627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0E08A-306D-4012-907A-D3FB898F66AE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91467-5383-41EA-AA12-1AE98F5548E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5010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0E08A-306D-4012-907A-D3FB898F66AE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91467-5383-41EA-AA12-1AE98F554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97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0E08A-306D-4012-907A-D3FB898F66AE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91467-5383-41EA-AA12-1AE98F5548E0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0489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0E08A-306D-4012-907A-D3FB898F66AE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91467-5383-41EA-AA12-1AE98F554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458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700E08A-306D-4012-907A-D3FB898F66AE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0291467-5383-41EA-AA12-1AE98F554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411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b="1" dirty="0" smtClean="0"/>
              <a:t>GOWNING &amp; GLOVING TECHNIQUE</a:t>
            </a:r>
            <a:endParaRPr lang="en-US" sz="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6"/>
            <a:ext cx="6815669" cy="1712071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ADNAN RAMZAN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Doctors Institute of Medical &amp; Emerging Science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6659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5. </a:t>
            </a:r>
            <a:r>
              <a:rPr lang="en-US" dirty="0"/>
              <a:t>Make a </a:t>
            </a:r>
            <a:r>
              <a:rPr lang="en-US" dirty="0">
                <a:solidFill>
                  <a:srgbClr val="FF0000"/>
                </a:solidFill>
              </a:rPr>
              <a:t>pleat</a:t>
            </a:r>
            <a:r>
              <a:rPr lang="en-US" dirty="0"/>
              <a:t> of averted glove over </a:t>
            </a:r>
            <a:r>
              <a:rPr lang="en-US" dirty="0" smtClean="0"/>
              <a:t>the cuff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dirty="0"/>
              <a:t>of gown</a:t>
            </a:r>
          </a:p>
          <a:p>
            <a:pPr marL="457200" indent="-457200">
              <a:buAutoNum type="arabicPeriod" startAt="6"/>
            </a:pPr>
            <a:r>
              <a:rPr lang="en-US" dirty="0" smtClean="0"/>
              <a:t>Repeat all steps for left hand </a:t>
            </a:r>
          </a:p>
          <a:p>
            <a:pPr marL="457200" indent="-457200">
              <a:buAutoNum type="arabicPeriod" startAt="6"/>
            </a:pPr>
            <a:r>
              <a:rPr lang="en-US" dirty="0" smtClean="0"/>
              <a:t>Now </a:t>
            </a:r>
            <a:r>
              <a:rPr lang="en-US" dirty="0" smtClean="0">
                <a:solidFill>
                  <a:srgbClr val="FF0000"/>
                </a:solidFill>
              </a:rPr>
              <a:t>open the averted </a:t>
            </a:r>
            <a:r>
              <a:rPr lang="en-US" dirty="0" smtClean="0"/>
              <a:t>cuff of glove of right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hand by holding it at the fingers of left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hand from the outer surface of glove.</a:t>
            </a:r>
          </a:p>
          <a:p>
            <a:pPr marL="457200" indent="-457200">
              <a:buAutoNum type="arabicPeriod" startAt="6"/>
            </a:pPr>
            <a:r>
              <a:rPr lang="en-US" dirty="0" smtClean="0"/>
              <a:t>Repeat it for the left hand 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860" y="2651901"/>
            <a:ext cx="2811293" cy="307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7806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357" y="2451371"/>
            <a:ext cx="7003915" cy="3745148"/>
          </a:xfrm>
        </p:spPr>
      </p:pic>
    </p:spTree>
    <p:extLst>
      <p:ext uri="{BB962C8B-B14F-4D97-AF65-F5344CB8AC3E}">
        <p14:creationId xmlns:p14="http://schemas.microsoft.com/office/powerpoint/2010/main" val="34673879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INTRODUCTION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Performed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after Surgical Scrub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Involve the 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Sterile Surgical 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Gown and Gloves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Donn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such a way as to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maintain sterility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the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outside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both gown &amp; gloves.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116" y="2467128"/>
            <a:ext cx="3365770" cy="3641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6036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GOWNING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5106" y="2587557"/>
            <a:ext cx="7110920" cy="3540869"/>
          </a:xfrm>
        </p:spPr>
      </p:pic>
    </p:spTree>
    <p:extLst>
      <p:ext uri="{BB962C8B-B14F-4D97-AF65-F5344CB8AC3E}">
        <p14:creationId xmlns:p14="http://schemas.microsoft.com/office/powerpoint/2010/main" val="27542370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Gowning Procedure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one hand to pic up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entire folded gown from the table grasping the gown through all layers being careful to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touch only the inside top layer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back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table into a clear area , providing a wide margin of safety while gowning.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428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algn="just">
              <a:buAutoNum type="arabicPeriod" startAt="3"/>
            </a:pP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gown in the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rear neck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allow it to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unfold ,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being careful not to touch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either the body 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or other 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unsterile items or objects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Grasp the inside of the gown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just below the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neckband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unfold the gown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and keep the inside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of the gown towards the body.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132" y="2556932"/>
            <a:ext cx="3007465" cy="3470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254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 startAt="5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Keep the hands at the shoulder level and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put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hands inside the shoulders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the gown and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work the arm pathway into the sleeves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without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touching the outside of the Gown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953" y="2556932"/>
            <a:ext cx="2811295" cy="364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80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 startAt="6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Back of the gown is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securely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closed at the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neck and waist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with ties by circulating nurse.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Touch the outside of the gown only at line of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tie at the neck.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422" y="2430007"/>
            <a:ext cx="2561891" cy="3572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1289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Glowing Procedure 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 sterile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gloves wrapper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while the hands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are still covered by the sleeves. 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 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Pick the write hand glove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with the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left hand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holding it at the edge of averted cuff and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back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from the field 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3413" y="2556932"/>
            <a:ext cx="2698208" cy="3323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4178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 startAt="3"/>
            </a:pPr>
            <a:r>
              <a:rPr lang="en-US" dirty="0" smtClean="0">
                <a:solidFill>
                  <a:srgbClr val="FF0000"/>
                </a:solidFill>
              </a:rPr>
              <a:t>Insert the right </a:t>
            </a:r>
            <a:r>
              <a:rPr lang="en-US" dirty="0" smtClean="0"/>
              <a:t>hand into the glove and </a:t>
            </a:r>
            <a:r>
              <a:rPr lang="en-US" dirty="0" smtClean="0">
                <a:solidFill>
                  <a:srgbClr val="FF0000"/>
                </a:solidFill>
              </a:rPr>
              <a:t>explor</a:t>
            </a:r>
            <a:r>
              <a:rPr lang="en-US" dirty="0" smtClean="0"/>
              <a:t>e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the finger holes before inserting the whole hand</a:t>
            </a:r>
          </a:p>
          <a:p>
            <a:pPr marL="0" indent="0">
              <a:buNone/>
            </a:pPr>
            <a:r>
              <a:rPr lang="en-US" dirty="0" smtClean="0"/>
              <a:t> 	completely </a:t>
            </a:r>
            <a:r>
              <a:rPr lang="en-US" dirty="0" smtClean="0">
                <a:solidFill>
                  <a:srgbClr val="FF0000"/>
                </a:solidFill>
              </a:rPr>
              <a:t>, leave the </a:t>
            </a:r>
            <a:r>
              <a:rPr lang="en-US" dirty="0">
                <a:solidFill>
                  <a:srgbClr val="FF0000"/>
                </a:solidFill>
              </a:rPr>
              <a:t>a</a:t>
            </a:r>
            <a:r>
              <a:rPr lang="en-US" dirty="0" smtClean="0">
                <a:solidFill>
                  <a:srgbClr val="FF0000"/>
                </a:solidFill>
              </a:rPr>
              <a:t>verted cuff as is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4.  </a:t>
            </a:r>
            <a:r>
              <a:rPr lang="en-US" dirty="0" smtClean="0">
                <a:solidFill>
                  <a:srgbClr val="FF0000"/>
                </a:solidFill>
              </a:rPr>
              <a:t>Slip the glove right hand</a:t>
            </a:r>
            <a:r>
              <a:rPr lang="en-US" dirty="0" smtClean="0"/>
              <a:t> under the fold of the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averted cuff.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677" y="2641298"/>
            <a:ext cx="2850205" cy="297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852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80</TotalTime>
  <Words>354</Words>
  <Application>Microsoft Office PowerPoint</Application>
  <PresentationFormat>Widescreen</PresentationFormat>
  <Paragraphs>45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Garamond</vt:lpstr>
      <vt:lpstr>Times New Roman</vt:lpstr>
      <vt:lpstr>Wingdings</vt:lpstr>
      <vt:lpstr>Organic</vt:lpstr>
      <vt:lpstr>GOWNING &amp; GLOVING TECHNIQUE</vt:lpstr>
      <vt:lpstr>INTRODUCTION</vt:lpstr>
      <vt:lpstr>GOWNING</vt:lpstr>
      <vt:lpstr>Gowning Procedure </vt:lpstr>
      <vt:lpstr>PowerPoint Presentation</vt:lpstr>
      <vt:lpstr>PowerPoint Presentation</vt:lpstr>
      <vt:lpstr>PowerPoint Presentation</vt:lpstr>
      <vt:lpstr>Glowing Procedure 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GOWNING &amp; GLOVING TECHNIQUE</dc:title>
  <dc:creator>ADMIN</dc:creator>
  <cp:lastModifiedBy>ADMIN</cp:lastModifiedBy>
  <cp:revision>9</cp:revision>
  <dcterms:created xsi:type="dcterms:W3CDTF">2025-09-25T04:21:39Z</dcterms:created>
  <dcterms:modified xsi:type="dcterms:W3CDTF">2025-09-25T05:41:43Z</dcterms:modified>
</cp:coreProperties>
</file>