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0" r:id="rId18"/>
    <p:sldId id="272" r:id="rId19"/>
    <p:sldId id="273" r:id="rId20"/>
    <p:sldId id="281" r:id="rId21"/>
    <p:sldId id="274" r:id="rId22"/>
    <p:sldId id="275" r:id="rId23"/>
    <p:sldId id="282" r:id="rId24"/>
    <p:sldId id="283" r:id="rId25"/>
    <p:sldId id="276" r:id="rId26"/>
    <p:sldId id="292" r:id="rId27"/>
    <p:sldId id="277" r:id="rId28"/>
    <p:sldId id="284" r:id="rId29"/>
    <p:sldId id="278" r:id="rId30"/>
    <p:sldId id="288" r:id="rId31"/>
    <p:sldId id="279" r:id="rId32"/>
    <p:sldId id="285" r:id="rId33"/>
    <p:sldId id="291" r:id="rId34"/>
    <p:sldId id="286" r:id="rId35"/>
    <p:sldId id="287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</a:t>
            </a:r>
            <a:br>
              <a:rPr lang="en-US" b="1" dirty="0" smtClean="0"/>
            </a:br>
            <a:r>
              <a:rPr lang="en-US" b="1" dirty="0" smtClean="0"/>
              <a:t>THE UPPER LIMB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DPT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215" y="1415332"/>
            <a:ext cx="758811" cy="4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93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933" y="480929"/>
            <a:ext cx="758811" cy="501203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9127" y="982131"/>
            <a:ext cx="11243144" cy="53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77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80929"/>
            <a:ext cx="11219290" cy="5880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933" y="480929"/>
            <a:ext cx="758811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22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Branches from Brachial Plexus Trunks and Divisions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Upper </a:t>
            </a:r>
            <a:r>
              <a:rPr lang="en-US" dirty="0"/>
              <a:t>and lower trunks:</a:t>
            </a:r>
          </a:p>
          <a:p>
            <a:pPr lvl="1"/>
            <a:r>
              <a:rPr lang="en-US" b="1" dirty="0"/>
              <a:t>Do not give branches</a:t>
            </a:r>
            <a:endParaRPr lang="en-US" dirty="0"/>
          </a:p>
          <a:p>
            <a:r>
              <a:rPr lang="en-US" dirty="0"/>
              <a:t>Nerve to </a:t>
            </a:r>
            <a:r>
              <a:rPr lang="en-US" dirty="0" err="1"/>
              <a:t>subclavius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Arises from the upper trunk</a:t>
            </a:r>
          </a:p>
          <a:p>
            <a:pPr lvl="1"/>
            <a:r>
              <a:rPr lang="en-US" dirty="0"/>
              <a:t>Supplies the </a:t>
            </a:r>
            <a:r>
              <a:rPr lang="en-US" dirty="0" err="1"/>
              <a:t>subclavius</a:t>
            </a:r>
            <a:r>
              <a:rPr lang="en-US" dirty="0"/>
              <a:t> muscle</a:t>
            </a:r>
          </a:p>
          <a:p>
            <a:pPr lvl="1"/>
            <a:r>
              <a:rPr lang="en-US" dirty="0"/>
              <a:t>May give a contribution (C5) to the </a:t>
            </a:r>
            <a:r>
              <a:rPr lang="en-US" b="1" dirty="0"/>
              <a:t>phrenic nerve</a:t>
            </a:r>
            <a:endParaRPr lang="en-US" dirty="0"/>
          </a:p>
          <a:p>
            <a:pPr lvl="1"/>
            <a:r>
              <a:rPr lang="en-US" dirty="0"/>
              <a:t>When present, this branch is called the </a:t>
            </a:r>
            <a:r>
              <a:rPr lang="en-US" b="1" dirty="0"/>
              <a:t>accessory phrenic nerve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933" y="480929"/>
            <a:ext cx="758811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6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933" y="480929"/>
            <a:ext cx="758811" cy="501203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982132"/>
            <a:ext cx="11163632" cy="537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45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Branches from Brachial Plexus Lateral Cord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Lateral </a:t>
            </a:r>
            <a:r>
              <a:rPr lang="en-US" b="1" dirty="0"/>
              <a:t>pectoral nerve</a:t>
            </a:r>
            <a:endParaRPr lang="en-US" dirty="0"/>
          </a:p>
          <a:p>
            <a:pPr lvl="1"/>
            <a:r>
              <a:rPr lang="en-US" dirty="0"/>
              <a:t>Arises from the lateral cord</a:t>
            </a:r>
          </a:p>
          <a:p>
            <a:pPr lvl="1"/>
            <a:r>
              <a:rPr lang="en-US" dirty="0"/>
              <a:t>Supplies the pectoralis major muscle</a:t>
            </a:r>
          </a:p>
          <a:p>
            <a:r>
              <a:rPr lang="en-US" b="1" dirty="0"/>
              <a:t>Musculocutaneous nerve</a:t>
            </a:r>
            <a:endParaRPr lang="en-US" dirty="0"/>
          </a:p>
          <a:p>
            <a:pPr lvl="1"/>
            <a:r>
              <a:rPr lang="en-US" dirty="0"/>
              <a:t>Supplies:</a:t>
            </a:r>
          </a:p>
          <a:p>
            <a:pPr lvl="2"/>
            <a:r>
              <a:rPr lang="en-US" dirty="0"/>
              <a:t>Coracobrachialis muscle</a:t>
            </a:r>
          </a:p>
          <a:p>
            <a:pPr lvl="2"/>
            <a:r>
              <a:rPr lang="en-US" dirty="0"/>
              <a:t>Biceps </a:t>
            </a:r>
            <a:r>
              <a:rPr lang="en-US" dirty="0" err="1"/>
              <a:t>brachii</a:t>
            </a:r>
            <a:r>
              <a:rPr lang="en-US" dirty="0"/>
              <a:t> muscle</a:t>
            </a:r>
          </a:p>
          <a:p>
            <a:pPr lvl="2"/>
            <a:r>
              <a:rPr lang="en-US" dirty="0"/>
              <a:t>Brachialis muscle</a:t>
            </a:r>
          </a:p>
          <a:p>
            <a:pPr lvl="1"/>
            <a:r>
              <a:rPr lang="en-US" dirty="0"/>
              <a:t>Leaves the axilla by piercing the coracobrachialis muscle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933" y="480929"/>
            <a:ext cx="758811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77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80929"/>
            <a:ext cx="11235193" cy="59278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933" y="480929"/>
            <a:ext cx="758811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38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933" y="480929"/>
            <a:ext cx="758811" cy="501203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078" y="480929"/>
            <a:ext cx="11259047" cy="589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19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Branches from Brachial Plexus Medial Cord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933" y="480929"/>
            <a:ext cx="758811" cy="50120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Medial </a:t>
            </a:r>
            <a:r>
              <a:rPr lang="en-US" b="1" dirty="0"/>
              <a:t>pectoral nerve</a:t>
            </a:r>
            <a:endParaRPr lang="en-US" dirty="0"/>
          </a:p>
          <a:p>
            <a:pPr lvl="1"/>
            <a:r>
              <a:rPr lang="en-US" dirty="0"/>
              <a:t>Arises from the medial cord</a:t>
            </a:r>
          </a:p>
          <a:p>
            <a:pPr lvl="1"/>
            <a:r>
              <a:rPr lang="en-US" dirty="0"/>
              <a:t>Pierces pectoralis minor</a:t>
            </a:r>
          </a:p>
          <a:p>
            <a:pPr lvl="1"/>
            <a:r>
              <a:rPr lang="en-US" dirty="0"/>
              <a:t>Supplies pectoralis major</a:t>
            </a:r>
          </a:p>
        </p:txBody>
      </p:sp>
    </p:spTree>
    <p:extLst>
      <p:ext uri="{BB962C8B-B14F-4D97-AF65-F5344CB8AC3E}">
        <p14:creationId xmlns:p14="http://schemas.microsoft.com/office/powerpoint/2010/main" val="1452300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80929"/>
            <a:ext cx="11203388" cy="588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933" y="480929"/>
            <a:ext cx="758811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92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</a:t>
            </a:r>
            <a:r>
              <a:rPr lang="en-US" b="1" dirty="0" smtClean="0"/>
              <a:t>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Medial cutaneous nerve of the arm (T1)</a:t>
            </a:r>
            <a:endParaRPr lang="en-US" dirty="0"/>
          </a:p>
          <a:p>
            <a:r>
              <a:rPr lang="en-US" dirty="0"/>
              <a:t>Arises from the medial cord</a:t>
            </a:r>
          </a:p>
          <a:p>
            <a:r>
              <a:rPr lang="en-US" dirty="0"/>
              <a:t>Supplies skin on the medial side of the arm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933" y="480929"/>
            <a:ext cx="758811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63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Skin Innervation </a:t>
            </a:r>
            <a:r>
              <a:rPr lang="en-US" b="1" dirty="0"/>
              <a:t>of the Upper Limb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Several </a:t>
            </a:r>
            <a:r>
              <a:rPr lang="en-US" dirty="0"/>
              <a:t>cutaneous nerves from multiple sources carry </a:t>
            </a:r>
            <a:r>
              <a:rPr lang="en-US" dirty="0" smtClean="0"/>
              <a:t>neurons </a:t>
            </a:r>
            <a:r>
              <a:rPr lang="en-US" dirty="0"/>
              <a:t>from the skin of the upper limb</a:t>
            </a:r>
          </a:p>
          <a:p>
            <a:r>
              <a:rPr lang="en-US" b="1" dirty="0"/>
              <a:t>Posterior (dorsal) rami of spinal nerves</a:t>
            </a:r>
            <a:endParaRPr lang="en-US" dirty="0"/>
          </a:p>
          <a:p>
            <a:pPr lvl="1"/>
            <a:r>
              <a:rPr lang="en-US" dirty="0"/>
              <a:t>Supply the skin of the scapular region</a:t>
            </a:r>
          </a:p>
          <a:p>
            <a:pPr lvl="1"/>
            <a:r>
              <a:rPr lang="en-US" b="1" dirty="0"/>
              <a:t>C1 and C8 posterior rami do NOT supply the skin</a:t>
            </a:r>
            <a:endParaRPr lang="en-US" dirty="0"/>
          </a:p>
          <a:p>
            <a:r>
              <a:rPr lang="en-US" b="1" dirty="0"/>
              <a:t>Supraclavicular nerves (C3, C4)</a:t>
            </a:r>
            <a:endParaRPr lang="en-US" dirty="0"/>
          </a:p>
          <a:p>
            <a:pPr lvl="1"/>
            <a:r>
              <a:rPr lang="en-US" dirty="0"/>
              <a:t>Arise from the cervical plexus</a:t>
            </a:r>
          </a:p>
          <a:p>
            <a:pPr lvl="1"/>
            <a:r>
              <a:rPr lang="en-US" dirty="0"/>
              <a:t>Supply skin:</a:t>
            </a:r>
          </a:p>
          <a:p>
            <a:pPr lvl="2"/>
            <a:r>
              <a:rPr lang="en-US" dirty="0"/>
              <a:t>Over the point of the shoulder</a:t>
            </a:r>
          </a:p>
          <a:p>
            <a:pPr lvl="2"/>
            <a:r>
              <a:rPr lang="en-US" dirty="0"/>
              <a:t>Down to halfway over the deltoid </a:t>
            </a:r>
            <a:r>
              <a:rPr lang="en-US" dirty="0" smtClean="0"/>
              <a:t>muscle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933" y="480929"/>
            <a:ext cx="758811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85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80929"/>
            <a:ext cx="11203388" cy="588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933" y="480929"/>
            <a:ext cx="758811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54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80929"/>
            <a:ext cx="11219291" cy="5872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933" y="480929"/>
            <a:ext cx="758811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30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</a:t>
            </a:r>
            <a:r>
              <a:rPr lang="en-US" b="1" dirty="0" smtClean="0"/>
              <a:t>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Medial cutaneous nerve of the forearm</a:t>
            </a:r>
            <a:endParaRPr lang="en-US" dirty="0"/>
          </a:p>
          <a:p>
            <a:r>
              <a:rPr lang="en-US" dirty="0"/>
              <a:t>Arises from the medial cord</a:t>
            </a:r>
          </a:p>
          <a:p>
            <a:r>
              <a:rPr lang="en-US" dirty="0"/>
              <a:t>Descends in front of the axillary artery</a:t>
            </a:r>
          </a:p>
          <a:p>
            <a:r>
              <a:rPr lang="en-US" dirty="0"/>
              <a:t>Supplies skin on the medial side of the forearm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933" y="480929"/>
            <a:ext cx="758811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86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80929"/>
            <a:ext cx="11203388" cy="588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933" y="480929"/>
            <a:ext cx="758811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59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80929"/>
            <a:ext cx="11219291" cy="5872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933" y="480929"/>
            <a:ext cx="758811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00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Ulnar nerve (C8, T1)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Arises </a:t>
            </a:r>
            <a:r>
              <a:rPr lang="en-US" dirty="0"/>
              <a:t>from the medial cord</a:t>
            </a:r>
          </a:p>
          <a:p>
            <a:r>
              <a:rPr lang="en-US" dirty="0"/>
              <a:t>Descends between the axillary artery and vein</a:t>
            </a:r>
          </a:p>
          <a:p>
            <a:r>
              <a:rPr lang="en-US" dirty="0"/>
              <a:t>Gives </a:t>
            </a:r>
            <a:r>
              <a:rPr lang="en-US" b="1" dirty="0"/>
              <a:t>no branches in the axilla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933" y="480929"/>
            <a:ext cx="758811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01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80929"/>
            <a:ext cx="11203388" cy="588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933" y="480929"/>
            <a:ext cx="758811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91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Median Nerve Formation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Medial </a:t>
            </a:r>
            <a:r>
              <a:rPr lang="en-US" b="1" dirty="0"/>
              <a:t>root of the median nerve</a:t>
            </a:r>
            <a:endParaRPr lang="en-US" dirty="0"/>
          </a:p>
          <a:p>
            <a:pPr lvl="1"/>
            <a:r>
              <a:rPr lang="en-US" dirty="0"/>
              <a:t>Direct continuation of the medial cord</a:t>
            </a:r>
          </a:p>
          <a:p>
            <a:pPr lvl="1"/>
            <a:r>
              <a:rPr lang="en-US" dirty="0"/>
              <a:t>Crosses in front of the third part of the axillary artery</a:t>
            </a:r>
          </a:p>
          <a:p>
            <a:pPr lvl="1"/>
            <a:r>
              <a:rPr lang="en-US" dirty="0"/>
              <a:t>Joins the lateral root to form the median nerve trunk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933" y="480929"/>
            <a:ext cx="758811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2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80929"/>
            <a:ext cx="11203388" cy="588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933" y="480929"/>
            <a:ext cx="758811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47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Branches from Brachial Plexus Posterior 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Upper and lower subscapular nerves</a:t>
            </a:r>
            <a:endParaRPr lang="en-US" dirty="0"/>
          </a:p>
          <a:p>
            <a:r>
              <a:rPr lang="en-US" dirty="0"/>
              <a:t>Supply the subscapularis muscle</a:t>
            </a:r>
          </a:p>
          <a:p>
            <a:r>
              <a:rPr lang="en-US" dirty="0"/>
              <a:t>Lower subscapular nerve also supplies the </a:t>
            </a:r>
            <a:r>
              <a:rPr lang="en-US" dirty="0" err="1"/>
              <a:t>teres</a:t>
            </a:r>
            <a:r>
              <a:rPr lang="en-US" dirty="0"/>
              <a:t> major </a:t>
            </a:r>
            <a:r>
              <a:rPr lang="en-US" dirty="0" smtClean="0"/>
              <a:t>muscle </a:t>
            </a:r>
          </a:p>
          <a:p>
            <a:r>
              <a:rPr lang="en-US" b="1" dirty="0"/>
              <a:t>Thoracodorsal nerve (middle subscapular nerve)</a:t>
            </a:r>
            <a:endParaRPr lang="en-US" dirty="0"/>
          </a:p>
          <a:p>
            <a:r>
              <a:rPr lang="en-US" dirty="0"/>
              <a:t>Supplies the latissimus </a:t>
            </a:r>
            <a:r>
              <a:rPr lang="en-US" dirty="0" err="1"/>
              <a:t>dorsi</a:t>
            </a:r>
            <a:r>
              <a:rPr lang="en-US" dirty="0"/>
              <a:t> muscle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933" y="480929"/>
            <a:ext cx="758811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89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786" y="480929"/>
            <a:ext cx="11187485" cy="588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933" y="480929"/>
            <a:ext cx="758811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220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80929"/>
            <a:ext cx="11203388" cy="588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933" y="480929"/>
            <a:ext cx="758811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212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</a:t>
            </a:r>
            <a:r>
              <a:rPr lang="en-US" b="1" dirty="0" smtClean="0"/>
              <a:t>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Axillary nerve</a:t>
            </a:r>
            <a:endParaRPr lang="en-US" dirty="0"/>
          </a:p>
          <a:p>
            <a:r>
              <a:rPr lang="en-US" dirty="0"/>
              <a:t>Terminal branch of the posterior cord</a:t>
            </a:r>
          </a:p>
          <a:p>
            <a:r>
              <a:rPr lang="en-US" dirty="0"/>
              <a:t>Passes through the quadrangular space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933" y="480929"/>
            <a:ext cx="758811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61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Radial nerve</a:t>
            </a:r>
            <a:endParaRPr lang="en-US" dirty="0"/>
          </a:p>
          <a:p>
            <a:r>
              <a:rPr lang="en-US" dirty="0"/>
              <a:t>Largest branch of the brachial plexus</a:t>
            </a:r>
          </a:p>
          <a:p>
            <a:r>
              <a:rPr lang="en-US" dirty="0"/>
              <a:t>Lies deep in the axilla behind the axillary artery</a:t>
            </a:r>
          </a:p>
          <a:p>
            <a:r>
              <a:rPr lang="en-US" dirty="0"/>
              <a:t>Supplies triceps </a:t>
            </a:r>
            <a:r>
              <a:rPr lang="en-US" dirty="0" err="1"/>
              <a:t>brachii</a:t>
            </a:r>
            <a:endParaRPr lang="en-US" dirty="0"/>
          </a:p>
          <a:p>
            <a:r>
              <a:rPr lang="en-US" dirty="0"/>
              <a:t>Gives rise to the posterior cutaneous nerve of the arm</a:t>
            </a:r>
          </a:p>
          <a:p>
            <a:r>
              <a:rPr lang="en-US" dirty="0"/>
              <a:t>Supplies skin on the middle of the back of the arm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933" y="480929"/>
            <a:ext cx="758811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585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80929"/>
            <a:ext cx="11203388" cy="588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933" y="480929"/>
            <a:ext cx="758811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694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480929"/>
            <a:ext cx="11251095" cy="5911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933" y="480929"/>
            <a:ext cx="758811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806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80929"/>
            <a:ext cx="11219290" cy="5903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933" y="480929"/>
            <a:ext cx="758811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69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80929"/>
            <a:ext cx="11203388" cy="5911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933" y="480929"/>
            <a:ext cx="758811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27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80930"/>
            <a:ext cx="11155679" cy="5880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933" y="480929"/>
            <a:ext cx="758811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68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Medial cutaneous nerve of the arm (T1)</a:t>
            </a:r>
            <a:endParaRPr lang="en-US" dirty="0"/>
          </a:p>
          <a:p>
            <a:pPr lvl="1"/>
            <a:r>
              <a:rPr lang="en-US" dirty="0"/>
              <a:t>Supplies skin of the armpit and medial side of the arm</a:t>
            </a:r>
          </a:p>
          <a:p>
            <a:r>
              <a:rPr lang="en-US" b="1" dirty="0" err="1"/>
              <a:t>Intercostobrachial</a:t>
            </a:r>
            <a:r>
              <a:rPr lang="en-US" b="1" dirty="0"/>
              <a:t> nerve</a:t>
            </a:r>
            <a:endParaRPr lang="en-US" dirty="0"/>
          </a:p>
          <a:p>
            <a:pPr lvl="1"/>
            <a:r>
              <a:rPr lang="en-US" dirty="0"/>
              <a:t>Branch of the T2 intercostal nerve</a:t>
            </a:r>
          </a:p>
          <a:p>
            <a:pPr lvl="1"/>
            <a:r>
              <a:rPr lang="en-US" dirty="0"/>
              <a:t>Supplies skin of:</a:t>
            </a:r>
          </a:p>
          <a:p>
            <a:pPr lvl="2"/>
            <a:r>
              <a:rPr lang="en-US" dirty="0"/>
              <a:t>Armpit</a:t>
            </a:r>
          </a:p>
          <a:p>
            <a:pPr lvl="2"/>
            <a:r>
              <a:rPr lang="en-US" dirty="0"/>
              <a:t>Medial side of the arm</a:t>
            </a:r>
          </a:p>
          <a:p>
            <a:r>
              <a:rPr lang="en-US" b="1" dirty="0"/>
              <a:t>Cutaneous branches of the cords and terminal branches of the brachial plexus</a:t>
            </a:r>
            <a:endParaRPr lang="en-US" dirty="0"/>
          </a:p>
          <a:p>
            <a:pPr lvl="1"/>
            <a:r>
              <a:rPr lang="en-US" dirty="0"/>
              <a:t>Supply the remainder of the skin of the upper limb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933" y="480929"/>
            <a:ext cx="758811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86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80929"/>
            <a:ext cx="11227242" cy="588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933" y="480929"/>
            <a:ext cx="758811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06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480929"/>
            <a:ext cx="11155680" cy="588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933" y="480929"/>
            <a:ext cx="758811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77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Branches from Brachial Plexus Roots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Dorsal </a:t>
            </a:r>
            <a:r>
              <a:rPr lang="en-US" b="1" dirty="0"/>
              <a:t>scapular nerve</a:t>
            </a:r>
            <a:endParaRPr lang="en-US" dirty="0"/>
          </a:p>
          <a:p>
            <a:pPr lvl="1"/>
            <a:r>
              <a:rPr lang="en-US" dirty="0"/>
              <a:t>Arises from the </a:t>
            </a:r>
            <a:r>
              <a:rPr lang="en-US" b="1" dirty="0"/>
              <a:t>C5 root</a:t>
            </a:r>
            <a:endParaRPr lang="en-US" dirty="0"/>
          </a:p>
          <a:p>
            <a:pPr lvl="1"/>
            <a:r>
              <a:rPr lang="en-US" dirty="0"/>
              <a:t>Supplies:</a:t>
            </a:r>
          </a:p>
          <a:p>
            <a:pPr lvl="2"/>
            <a:r>
              <a:rPr lang="en-US" dirty="0" err="1"/>
              <a:t>Levator</a:t>
            </a:r>
            <a:r>
              <a:rPr lang="en-US" dirty="0"/>
              <a:t> scapulae muscle</a:t>
            </a:r>
          </a:p>
          <a:p>
            <a:pPr lvl="2"/>
            <a:r>
              <a:rPr lang="en-US" dirty="0"/>
              <a:t>Rhomboid muscles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933" y="480929"/>
            <a:ext cx="758811" cy="5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194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107</TotalTime>
  <Words>475</Words>
  <Application>Microsoft Office PowerPoint</Application>
  <PresentationFormat>Widescreen</PresentationFormat>
  <Paragraphs>88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Garamond</vt:lpstr>
      <vt:lpstr>Organic</vt:lpstr>
      <vt:lpstr>ANATOMY THE UPPER LIMB </vt:lpstr>
      <vt:lpstr>Skin Innervation of the Upper Limb</vt:lpstr>
      <vt:lpstr>PowerPoint Presentation</vt:lpstr>
      <vt:lpstr>PowerPoint Presentation</vt:lpstr>
      <vt:lpstr>PowerPoint Presentation</vt:lpstr>
      <vt:lpstr>Continued </vt:lpstr>
      <vt:lpstr>PowerPoint Presentation</vt:lpstr>
      <vt:lpstr>PowerPoint Presentation</vt:lpstr>
      <vt:lpstr>Branches from Brachial Plexus Roots</vt:lpstr>
      <vt:lpstr>PowerPoint Presentation</vt:lpstr>
      <vt:lpstr>PowerPoint Presentation</vt:lpstr>
      <vt:lpstr>Branches from Brachial Plexus Trunks and Divisions</vt:lpstr>
      <vt:lpstr>PowerPoint Presentation</vt:lpstr>
      <vt:lpstr>Branches from Brachial Plexus Lateral Cord</vt:lpstr>
      <vt:lpstr>PowerPoint Presentation</vt:lpstr>
      <vt:lpstr>PowerPoint Presentation</vt:lpstr>
      <vt:lpstr>Branches from Brachial Plexus Medial Cord</vt:lpstr>
      <vt:lpstr>PowerPoint Presentation</vt:lpstr>
      <vt:lpstr>Continued </vt:lpstr>
      <vt:lpstr>PowerPoint Presentation</vt:lpstr>
      <vt:lpstr>PowerPoint Presentation</vt:lpstr>
      <vt:lpstr>Continued </vt:lpstr>
      <vt:lpstr>PowerPoint Presentation</vt:lpstr>
      <vt:lpstr>PowerPoint Presentation</vt:lpstr>
      <vt:lpstr>Ulnar nerve (C8, T1)</vt:lpstr>
      <vt:lpstr>PowerPoint Presentation</vt:lpstr>
      <vt:lpstr>Median Nerve Formation</vt:lpstr>
      <vt:lpstr>PowerPoint Presentation</vt:lpstr>
      <vt:lpstr>Branches from Brachial Plexus Posterior Cord</vt:lpstr>
      <vt:lpstr>PowerPoint Presentation</vt:lpstr>
      <vt:lpstr>Continued </vt:lpstr>
      <vt:lpstr>Continued 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THE UPPER LIMB</dc:title>
  <dc:creator>Moorche</dc:creator>
  <cp:lastModifiedBy>Moorche</cp:lastModifiedBy>
  <cp:revision>10</cp:revision>
  <dcterms:created xsi:type="dcterms:W3CDTF">2026-02-02T13:59:01Z</dcterms:created>
  <dcterms:modified xsi:type="dcterms:W3CDTF">2026-02-02T15:46:48Z</dcterms:modified>
</cp:coreProperties>
</file>