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2" r:id="rId9"/>
    <p:sldId id="263" r:id="rId10"/>
    <p:sldId id="272" r:id="rId11"/>
    <p:sldId id="264" r:id="rId12"/>
    <p:sldId id="265" r:id="rId13"/>
    <p:sldId id="273" r:id="rId14"/>
    <p:sldId id="267" r:id="rId15"/>
    <p:sldId id="274" r:id="rId16"/>
    <p:sldId id="268" r:id="rId17"/>
    <p:sldId id="275" r:id="rId18"/>
    <p:sldId id="276" r:id="rId19"/>
    <p:sldId id="277" r:id="rId20"/>
    <p:sldId id="269" r:id="rId21"/>
    <p:sldId id="280" r:id="rId22"/>
    <p:sldId id="270" r:id="rId23"/>
    <p:sldId id="271" r:id="rId24"/>
    <p:sldId id="278" r:id="rId25"/>
    <p:sldId id="279" r:id="rId26"/>
    <p:sldId id="284" r:id="rId27"/>
    <p:sldId id="285" r:id="rId28"/>
    <p:sldId id="286" r:id="rId29"/>
    <p:sldId id="281" r:id="rId30"/>
    <p:sldId id="287" r:id="rId31"/>
    <p:sldId id="282" r:id="rId32"/>
    <p:sldId id="291" r:id="rId33"/>
    <p:sldId id="292" r:id="rId34"/>
    <p:sldId id="283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31" y="1407381"/>
            <a:ext cx="695201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6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171581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4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“Robert Taylor Drinks Cold Beer”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  <a:p>
            <a:r>
              <a:rPr lang="en-US" dirty="0"/>
              <a:t>Trunks</a:t>
            </a:r>
          </a:p>
          <a:p>
            <a:r>
              <a:rPr lang="en-US" dirty="0"/>
              <a:t>Divisions</a:t>
            </a:r>
          </a:p>
          <a:p>
            <a:r>
              <a:rPr lang="en-US" dirty="0"/>
              <a:t>Cords</a:t>
            </a:r>
          </a:p>
          <a:p>
            <a:r>
              <a:rPr lang="en-US" dirty="0"/>
              <a:t>Branches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5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Formed </a:t>
            </a:r>
            <a:r>
              <a:rPr lang="en-US" dirty="0"/>
              <a:t>by </a:t>
            </a:r>
            <a:r>
              <a:rPr lang="en-US" b="1" dirty="0"/>
              <a:t>anterior rami of C5–T1</a:t>
            </a:r>
            <a:endParaRPr lang="en-US" dirty="0"/>
          </a:p>
          <a:p>
            <a:r>
              <a:rPr lang="en-US" dirty="0"/>
              <a:t>Located in the </a:t>
            </a:r>
            <a:r>
              <a:rPr lang="en-US" b="1" dirty="0"/>
              <a:t>posterior triangle of the neck</a:t>
            </a:r>
            <a:endParaRPr lang="en-US" dirty="0"/>
          </a:p>
          <a:p>
            <a:r>
              <a:rPr lang="en-US" dirty="0"/>
              <a:t>Roots intermingle to form trunks</a:t>
            </a:r>
          </a:p>
          <a:p>
            <a:r>
              <a:rPr lang="en-US" b="1" dirty="0"/>
              <a:t>Branches from Roots</a:t>
            </a:r>
          </a:p>
          <a:p>
            <a:r>
              <a:rPr lang="en-US" b="1" dirty="0"/>
              <a:t>Dorsal scapular nerve (C5)</a:t>
            </a:r>
            <a:endParaRPr lang="en-US" dirty="0"/>
          </a:p>
          <a:p>
            <a:r>
              <a:rPr lang="en-US" b="1" dirty="0"/>
              <a:t>Long thoracic nerve (C5–C7)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171581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Roots </a:t>
            </a:r>
            <a:r>
              <a:rPr lang="en-US" dirty="0"/>
              <a:t>unite to form </a:t>
            </a:r>
            <a:r>
              <a:rPr lang="en-US" b="1" dirty="0"/>
              <a:t>three trunks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Upper trunk</a:t>
            </a:r>
            <a:r>
              <a:rPr lang="en-US" dirty="0"/>
              <a:t> → C5 + C6</a:t>
            </a:r>
          </a:p>
          <a:p>
            <a:pPr lvl="1"/>
            <a:r>
              <a:rPr lang="en-US" b="1" dirty="0"/>
              <a:t>Middle trunk</a:t>
            </a:r>
            <a:r>
              <a:rPr lang="en-US" dirty="0"/>
              <a:t> → C7</a:t>
            </a:r>
          </a:p>
          <a:p>
            <a:pPr lvl="1"/>
            <a:r>
              <a:rPr lang="en-US" b="1" dirty="0"/>
              <a:t>Lower trunk</a:t>
            </a:r>
            <a:r>
              <a:rPr lang="en-US" dirty="0"/>
              <a:t> → C8 + T1</a:t>
            </a:r>
          </a:p>
          <a:p>
            <a:r>
              <a:rPr lang="en-US" dirty="0"/>
              <a:t>Located in the </a:t>
            </a:r>
            <a:r>
              <a:rPr lang="en-US" b="1" dirty="0"/>
              <a:t>lower part of posterior triangle of neck</a:t>
            </a:r>
            <a:endParaRPr lang="en-US" dirty="0"/>
          </a:p>
          <a:p>
            <a:r>
              <a:rPr lang="en-US" b="1" dirty="0"/>
              <a:t>Branches from Trunks</a:t>
            </a:r>
          </a:p>
          <a:p>
            <a:r>
              <a:rPr lang="en-US" b="1" dirty="0" err="1"/>
              <a:t>Suprascapular</a:t>
            </a:r>
            <a:r>
              <a:rPr lang="en-US" b="1" dirty="0"/>
              <a:t> nerve</a:t>
            </a:r>
            <a:endParaRPr lang="en-US" dirty="0"/>
          </a:p>
          <a:p>
            <a:r>
              <a:rPr lang="en-US" b="1" dirty="0"/>
              <a:t>Nerve to </a:t>
            </a:r>
            <a:r>
              <a:rPr lang="en-US" b="1" dirty="0" err="1"/>
              <a:t>subclavius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171581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3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/>
              <a:t>trunk divides into:</a:t>
            </a:r>
          </a:p>
          <a:p>
            <a:pPr lvl="1"/>
            <a:r>
              <a:rPr lang="en-US" b="1" dirty="0"/>
              <a:t>Anterior division</a:t>
            </a:r>
            <a:endParaRPr lang="en-US" dirty="0"/>
          </a:p>
          <a:p>
            <a:pPr lvl="1"/>
            <a:r>
              <a:rPr lang="en-US" b="1" dirty="0"/>
              <a:t>Posterior division</a:t>
            </a:r>
            <a:endParaRPr lang="en-US" dirty="0"/>
          </a:p>
          <a:p>
            <a:r>
              <a:rPr lang="en-US" dirty="0"/>
              <a:t>Total = </a:t>
            </a:r>
            <a:r>
              <a:rPr lang="en-US" b="1" dirty="0"/>
              <a:t>6 divisions</a:t>
            </a:r>
            <a:endParaRPr lang="en-US" dirty="0"/>
          </a:p>
          <a:p>
            <a:r>
              <a:rPr lang="en-US" dirty="0"/>
              <a:t>Located </a:t>
            </a:r>
            <a:r>
              <a:rPr lang="en-US" b="1" dirty="0"/>
              <a:t>behind the clavicle</a:t>
            </a:r>
            <a:endParaRPr lang="en-US" dirty="0"/>
          </a:p>
          <a:p>
            <a:r>
              <a:rPr lang="en-US" b="1" dirty="0"/>
              <a:t>No branches</a:t>
            </a:r>
            <a:r>
              <a:rPr lang="en-US" dirty="0"/>
              <a:t> arise from divisions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5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171581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4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Divisions </a:t>
            </a:r>
            <a:r>
              <a:rPr lang="en-US" dirty="0"/>
              <a:t>recombine to form </a:t>
            </a:r>
            <a:r>
              <a:rPr lang="en-US" b="1" dirty="0"/>
              <a:t>three cords</a:t>
            </a:r>
            <a:endParaRPr lang="en-US" dirty="0"/>
          </a:p>
          <a:p>
            <a:r>
              <a:rPr lang="en-US" dirty="0"/>
              <a:t>Located in the </a:t>
            </a:r>
            <a:r>
              <a:rPr lang="en-US" b="1" dirty="0"/>
              <a:t>axilla</a:t>
            </a:r>
            <a:endParaRPr lang="en-US" dirty="0"/>
          </a:p>
          <a:p>
            <a:r>
              <a:rPr lang="en-US" dirty="0"/>
              <a:t>Cords are named according to their relation to the </a:t>
            </a:r>
            <a:r>
              <a:rPr lang="en-US" b="1" dirty="0"/>
              <a:t>second part of the axillary artery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97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171581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Nerves are cable-like bundles of </a:t>
            </a:r>
            <a:r>
              <a:rPr lang="en-US" dirty="0" smtClean="0"/>
              <a:t>fibers. </a:t>
            </a:r>
          </a:p>
          <a:p>
            <a:r>
              <a:rPr lang="en-US" dirty="0"/>
              <a:t>A</a:t>
            </a:r>
            <a:r>
              <a:rPr lang="en-US" dirty="0" smtClean="0"/>
              <a:t>cting </a:t>
            </a:r>
            <a:r>
              <a:rPr lang="en-US" dirty="0"/>
              <a:t>as communication lines carrying electrochemical </a:t>
            </a:r>
            <a:r>
              <a:rPr lang="en-US" dirty="0" smtClean="0"/>
              <a:t>signals. </a:t>
            </a:r>
          </a:p>
          <a:p>
            <a:r>
              <a:rPr lang="en-US" dirty="0" smtClean="0"/>
              <a:t>Between </a:t>
            </a:r>
            <a:r>
              <a:rPr lang="en-US" dirty="0"/>
              <a:t>the brain, spinal cord, and the rest of the body, enabling sensation, movement, and autonomic </a:t>
            </a:r>
            <a:r>
              <a:rPr lang="en-US" dirty="0" smtClean="0"/>
              <a:t>functions.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0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Formation of Cords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Lateral </a:t>
            </a:r>
            <a:r>
              <a:rPr lang="en-US" b="1" dirty="0"/>
              <a:t>cord</a:t>
            </a:r>
            <a:endParaRPr lang="en-US" dirty="0"/>
          </a:p>
          <a:p>
            <a:pPr lvl="1"/>
            <a:r>
              <a:rPr lang="en-US" dirty="0"/>
              <a:t>From anterior divisions of upper + middle trunks</a:t>
            </a:r>
          </a:p>
          <a:p>
            <a:r>
              <a:rPr lang="en-US" b="1" dirty="0"/>
              <a:t>Medial cord</a:t>
            </a:r>
            <a:endParaRPr lang="en-US" dirty="0"/>
          </a:p>
          <a:p>
            <a:pPr lvl="1"/>
            <a:r>
              <a:rPr lang="en-US" dirty="0"/>
              <a:t>From anterior division of lower trunk</a:t>
            </a:r>
          </a:p>
          <a:p>
            <a:r>
              <a:rPr lang="en-US" b="1" dirty="0"/>
              <a:t>Posterior cord</a:t>
            </a:r>
            <a:endParaRPr lang="en-US" dirty="0"/>
          </a:p>
          <a:p>
            <a:pPr lvl="1"/>
            <a:r>
              <a:rPr lang="en-US" dirty="0"/>
              <a:t>From posterior divisions of all three trunks</a:t>
            </a:r>
          </a:p>
        </p:txBody>
      </p:sp>
    </p:spTree>
    <p:extLst>
      <p:ext uri="{BB962C8B-B14F-4D97-AF65-F5344CB8AC3E}">
        <p14:creationId xmlns:p14="http://schemas.microsoft.com/office/powerpoint/2010/main" val="1568761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171581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2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 of Cords to Axillary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cords lie </a:t>
            </a:r>
            <a:r>
              <a:rPr lang="en-US" b="1" dirty="0"/>
              <a:t>above and lateral</a:t>
            </a:r>
            <a:r>
              <a:rPr lang="en-US" dirty="0"/>
              <a:t> to the first part of the artery</a:t>
            </a:r>
          </a:p>
          <a:p>
            <a:r>
              <a:rPr lang="en-US" b="1" dirty="0"/>
              <a:t>Lateral cord</a:t>
            </a:r>
            <a:r>
              <a:rPr lang="en-US" dirty="0"/>
              <a:t> → lateral to second part</a:t>
            </a:r>
          </a:p>
          <a:p>
            <a:r>
              <a:rPr lang="en-US" b="1" dirty="0"/>
              <a:t>Medial cord</a:t>
            </a:r>
            <a:r>
              <a:rPr lang="en-US" dirty="0"/>
              <a:t> → medial to second part</a:t>
            </a:r>
          </a:p>
          <a:p>
            <a:r>
              <a:rPr lang="en-US" b="1" dirty="0"/>
              <a:t>Posterior cord</a:t>
            </a:r>
            <a:r>
              <a:rPr lang="en-US" dirty="0"/>
              <a:t> → posterior to second part</a:t>
            </a:r>
          </a:p>
          <a:p>
            <a:r>
              <a:rPr lang="en-US" dirty="0" smtClean="0"/>
              <a:t>Plexus </a:t>
            </a:r>
            <a:r>
              <a:rPr lang="en-US" dirty="0"/>
              <a:t>and artery are enclosed in </a:t>
            </a:r>
            <a:r>
              <a:rPr lang="en-US" b="1" dirty="0"/>
              <a:t>axillary sheath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5029"/>
            <a:ext cx="11243145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2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29"/>
            <a:ext cx="11195436" cy="585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3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Branches of 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Lateral </a:t>
            </a:r>
            <a:r>
              <a:rPr lang="en-US" b="1" dirty="0"/>
              <a:t>Cord</a:t>
            </a:r>
          </a:p>
          <a:p>
            <a:r>
              <a:rPr lang="en-US" dirty="0"/>
              <a:t>Lateral pectoral nerve</a:t>
            </a:r>
          </a:p>
          <a:p>
            <a:r>
              <a:rPr lang="en-US" dirty="0"/>
              <a:t>Musculocutaneous nerve</a:t>
            </a:r>
          </a:p>
          <a:p>
            <a:r>
              <a:rPr lang="en-US" dirty="0"/>
              <a:t>Lateral root of median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0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85029"/>
            <a:ext cx="11171582" cy="58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Medial Cord</a:t>
            </a:r>
          </a:p>
          <a:p>
            <a:r>
              <a:rPr lang="en-US" dirty="0"/>
              <a:t>Medial pectoral nerve</a:t>
            </a:r>
          </a:p>
          <a:p>
            <a:r>
              <a:rPr lang="en-US" dirty="0"/>
              <a:t>Medial cutaneous nerve of arm</a:t>
            </a:r>
          </a:p>
          <a:p>
            <a:r>
              <a:rPr lang="en-US" dirty="0"/>
              <a:t>Medial cutaneous nerve of forearm</a:t>
            </a:r>
          </a:p>
          <a:p>
            <a:r>
              <a:rPr lang="en-US" dirty="0"/>
              <a:t>Ulnar nerve</a:t>
            </a:r>
          </a:p>
          <a:p>
            <a:r>
              <a:rPr lang="en-US" dirty="0"/>
              <a:t>Medial root of median nerve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14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85029"/>
            <a:ext cx="11171582" cy="58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84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Posterior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</a:t>
            </a:r>
            <a:r>
              <a:rPr lang="en-US" dirty="0"/>
              <a:t>subscapular nerve</a:t>
            </a:r>
          </a:p>
          <a:p>
            <a:r>
              <a:rPr lang="en-US" dirty="0"/>
              <a:t>Thoracodorsal nerve</a:t>
            </a:r>
          </a:p>
          <a:p>
            <a:r>
              <a:rPr lang="en-US" dirty="0"/>
              <a:t>Lower subscapular nerve</a:t>
            </a:r>
          </a:p>
          <a:p>
            <a:r>
              <a:rPr lang="en-US" dirty="0"/>
              <a:t>Axillary nerve</a:t>
            </a:r>
          </a:p>
          <a:p>
            <a:r>
              <a:rPr lang="en-US" dirty="0"/>
              <a:t>Radial nerve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9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BRACHIAL PLEXUS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/>
              <a:t>brachial plexus</a:t>
            </a:r>
            <a:r>
              <a:rPr lang="en-US" dirty="0"/>
              <a:t> is a complex nerve network</a:t>
            </a:r>
          </a:p>
          <a:p>
            <a:r>
              <a:rPr lang="en-US" dirty="0"/>
              <a:t>Formed by </a:t>
            </a:r>
            <a:r>
              <a:rPr lang="en-US" b="1" dirty="0"/>
              <a:t>anterior (ventral) rami of spinal nerves C5–T1</a:t>
            </a:r>
            <a:endParaRPr lang="en-US" dirty="0"/>
          </a:p>
          <a:p>
            <a:r>
              <a:rPr lang="en-US" dirty="0"/>
              <a:t>Supplies the </a:t>
            </a:r>
            <a:r>
              <a:rPr lang="en-US" b="1" dirty="0"/>
              <a:t>upper limb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1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85029"/>
            <a:ext cx="11171582" cy="58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5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TERMINAL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</a:t>
            </a:r>
            <a:r>
              <a:rPr lang="en-US" dirty="0"/>
              <a:t>major nerves supplying the upper limb:</a:t>
            </a:r>
          </a:p>
          <a:p>
            <a:pPr lvl="1"/>
            <a:r>
              <a:rPr lang="en-US" dirty="0"/>
              <a:t>Musculocutaneous</a:t>
            </a:r>
          </a:p>
          <a:p>
            <a:pPr lvl="1"/>
            <a:r>
              <a:rPr lang="en-US" dirty="0"/>
              <a:t>Axillary</a:t>
            </a:r>
          </a:p>
          <a:p>
            <a:pPr lvl="1"/>
            <a:r>
              <a:rPr lang="en-US" dirty="0"/>
              <a:t>Radial</a:t>
            </a:r>
          </a:p>
          <a:p>
            <a:pPr lvl="1"/>
            <a:r>
              <a:rPr lang="en-US" dirty="0"/>
              <a:t>Median</a:t>
            </a:r>
          </a:p>
          <a:p>
            <a:pPr lvl="1"/>
            <a:r>
              <a:rPr lang="en-US" dirty="0"/>
              <a:t>Ulnar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4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85029"/>
            <a:ext cx="11171582" cy="58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71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85029"/>
            <a:ext cx="11203388" cy="5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7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485029"/>
            <a:ext cx="11274950" cy="5839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5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29"/>
            <a:ext cx="11187485" cy="589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1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203388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9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5030"/>
            <a:ext cx="11179534" cy="58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95437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7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Occupies </a:t>
            </a:r>
            <a:r>
              <a:rPr lang="en-US" dirty="0"/>
              <a:t>a </a:t>
            </a:r>
            <a:r>
              <a:rPr lang="en-US" b="1" dirty="0" err="1"/>
              <a:t>cervicobrachial</a:t>
            </a:r>
            <a:r>
              <a:rPr lang="en-US" b="1" dirty="0"/>
              <a:t> position</a:t>
            </a:r>
            <a:endParaRPr lang="en-US" dirty="0"/>
          </a:p>
          <a:p>
            <a:pPr lvl="1"/>
            <a:r>
              <a:rPr lang="en-US" dirty="0"/>
              <a:t>Partly in the </a:t>
            </a:r>
            <a:r>
              <a:rPr lang="en-US" b="1" dirty="0"/>
              <a:t>neck</a:t>
            </a:r>
            <a:endParaRPr lang="en-US" dirty="0"/>
          </a:p>
          <a:p>
            <a:pPr lvl="1"/>
            <a:r>
              <a:rPr lang="en-US" dirty="0"/>
              <a:t>Partly in the </a:t>
            </a:r>
            <a:r>
              <a:rPr lang="en-US" b="1" dirty="0"/>
              <a:t>upper limb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clavicle</a:t>
            </a:r>
            <a:r>
              <a:rPr lang="en-US" dirty="0"/>
              <a:t> divides the plexus into:</a:t>
            </a:r>
          </a:p>
          <a:p>
            <a:pPr lvl="1"/>
            <a:r>
              <a:rPr lang="en-US" b="1" dirty="0"/>
              <a:t>Supraclavicular part</a:t>
            </a:r>
            <a:endParaRPr lang="en-US" dirty="0"/>
          </a:p>
          <a:p>
            <a:pPr lvl="1"/>
            <a:r>
              <a:rPr lang="en-US" b="1" dirty="0" err="1"/>
              <a:t>Infraclavicular</a:t>
            </a:r>
            <a:r>
              <a:rPr lang="en-US" b="1" dirty="0"/>
              <a:t> part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171581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the Brachial Plexus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plexus is divided schematically into </a:t>
            </a:r>
            <a:r>
              <a:rPr lang="en-US" b="1" dirty="0"/>
              <a:t>five parts</a:t>
            </a:r>
            <a:r>
              <a:rPr lang="en-US" dirty="0"/>
              <a:t>:</a:t>
            </a:r>
          </a:p>
          <a:p>
            <a:r>
              <a:rPr lang="en-US" b="1" dirty="0"/>
              <a:t>Roots</a:t>
            </a:r>
            <a:endParaRPr lang="en-US" dirty="0"/>
          </a:p>
          <a:p>
            <a:r>
              <a:rPr lang="en-US" b="1" dirty="0"/>
              <a:t>Trunks</a:t>
            </a:r>
            <a:endParaRPr lang="en-US" dirty="0"/>
          </a:p>
          <a:p>
            <a:r>
              <a:rPr lang="en-US" b="1" dirty="0"/>
              <a:t>Divisions</a:t>
            </a:r>
            <a:endParaRPr lang="en-US" dirty="0"/>
          </a:p>
          <a:p>
            <a:r>
              <a:rPr lang="en-US" b="1" dirty="0"/>
              <a:t>Cords</a:t>
            </a:r>
            <a:endParaRPr lang="en-US" dirty="0"/>
          </a:p>
          <a:p>
            <a:r>
              <a:rPr lang="en-US" b="1" dirty="0"/>
              <a:t>Terminal branches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2" y="485029"/>
            <a:ext cx="695201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26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364</Words>
  <Application>Microsoft Office PowerPoint</Application>
  <PresentationFormat>Widescreen</PresentationFormat>
  <Paragraphs>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Garamond</vt:lpstr>
      <vt:lpstr>Organic</vt:lpstr>
      <vt:lpstr>ANATOMY THE UPPER LIMB </vt:lpstr>
      <vt:lpstr>NERVES </vt:lpstr>
      <vt:lpstr>BRACHIAL PLEXUS</vt:lpstr>
      <vt:lpstr>PowerPoint Presentation</vt:lpstr>
      <vt:lpstr>PowerPoint Presentation</vt:lpstr>
      <vt:lpstr>PowerPoint Presentation</vt:lpstr>
      <vt:lpstr>Location</vt:lpstr>
      <vt:lpstr>PowerPoint Presentation</vt:lpstr>
      <vt:lpstr>Parts of the Brachial Plexus</vt:lpstr>
      <vt:lpstr>PowerPoint Presentation</vt:lpstr>
      <vt:lpstr>“Robert Taylor Drinks Cold Beer”</vt:lpstr>
      <vt:lpstr>ROOTS</vt:lpstr>
      <vt:lpstr>PowerPoint Presentation</vt:lpstr>
      <vt:lpstr>TRUNKS</vt:lpstr>
      <vt:lpstr>PowerPoint Presentation</vt:lpstr>
      <vt:lpstr>DIVISIONS</vt:lpstr>
      <vt:lpstr>PowerPoint Presentation</vt:lpstr>
      <vt:lpstr>CORDS</vt:lpstr>
      <vt:lpstr>PowerPoint Presentation</vt:lpstr>
      <vt:lpstr>Formation of Cords</vt:lpstr>
      <vt:lpstr>PowerPoint Presentation</vt:lpstr>
      <vt:lpstr>Relation of Cords to Axillary Artery</vt:lpstr>
      <vt:lpstr>PowerPoint Presentation</vt:lpstr>
      <vt:lpstr>PowerPoint Presentation</vt:lpstr>
      <vt:lpstr>Branches of CORDS</vt:lpstr>
      <vt:lpstr>PowerPoint Presentation</vt:lpstr>
      <vt:lpstr>Continued </vt:lpstr>
      <vt:lpstr>PowerPoint Presentation</vt:lpstr>
      <vt:lpstr>Posterior Cord</vt:lpstr>
      <vt:lpstr>PowerPoint Presentation</vt:lpstr>
      <vt:lpstr>TERMINAL BRANCHES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9</cp:revision>
  <dcterms:created xsi:type="dcterms:W3CDTF">2026-01-29T13:51:26Z</dcterms:created>
  <dcterms:modified xsi:type="dcterms:W3CDTF">2026-01-29T16:15:25Z</dcterms:modified>
</cp:coreProperties>
</file>