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1415332"/>
            <a:ext cx="667909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0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1"/>
            <a:ext cx="11219291" cy="5927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1" y="496831"/>
            <a:ext cx="66790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3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Left Subclavian </a:t>
            </a:r>
            <a:r>
              <a:rPr lang="en-US" b="1" dirty="0" smtClean="0"/>
              <a:t>Artery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left subclavian artery is the third branch of the arch of aorta.</a:t>
            </a:r>
          </a:p>
          <a:p>
            <a:r>
              <a:rPr lang="en-US" dirty="0"/>
              <a:t>It supplies blood to the left arm and portions of the chest and back.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96831"/>
            <a:ext cx="66790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0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6" y="496832"/>
            <a:ext cx="11211339" cy="58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1" y="496831"/>
            <a:ext cx="66790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6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1"/>
            <a:ext cx="11195436" cy="5832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1" y="496831"/>
            <a:ext cx="66790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0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184" y="496831"/>
            <a:ext cx="11163631" cy="5856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1" y="496831"/>
            <a:ext cx="66790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3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2"/>
            <a:ext cx="11163631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1" y="496831"/>
            <a:ext cx="66790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5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 OF ARCH OF AORTA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aorta is the largest artery in the human body, originating from the left ventricle of the heart.</a:t>
            </a:r>
          </a:p>
          <a:p>
            <a:r>
              <a:rPr lang="en-US" dirty="0"/>
              <a:t>It ascends upward from the top of the heart before descending down through the chest and abdomen.</a:t>
            </a:r>
          </a:p>
          <a:p>
            <a:r>
              <a:rPr lang="en-US" dirty="0"/>
              <a:t>The arch of the aorta is the curved portion of the aorta between the ascending and descending parts.</a:t>
            </a:r>
          </a:p>
          <a:p>
            <a:r>
              <a:rPr lang="en-US" dirty="0"/>
              <a:t>It gives rise to several branches that supply blood to ascending parts of the body.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96831"/>
            <a:ext cx="66790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4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96831"/>
            <a:ext cx="11187484" cy="5856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1" y="496831"/>
            <a:ext cx="66790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8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6831"/>
            <a:ext cx="11179534" cy="5832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1" y="496831"/>
            <a:ext cx="66790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7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1.Brachiocephalic </a:t>
            </a:r>
            <a:r>
              <a:rPr lang="en-US" b="1" dirty="0"/>
              <a:t>Artery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96831"/>
            <a:ext cx="667909" cy="48530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brachiocephalic artery is the first branch of the arch of the aorta.</a:t>
            </a:r>
          </a:p>
          <a:p>
            <a:r>
              <a:rPr lang="en-US" dirty="0"/>
              <a:t>It quickly bifurcates into the right subclavian artery and the right common carotid artery.</a:t>
            </a:r>
          </a:p>
          <a:p>
            <a:r>
              <a:rPr lang="en-US" dirty="0"/>
              <a:t>The right subclavian artery supplies blood to the right arm and the right side of the head and neck.</a:t>
            </a:r>
          </a:p>
          <a:p>
            <a:r>
              <a:rPr lang="en-US" dirty="0"/>
              <a:t>The right common carotid artery supplies blood to the right side of the head and neck.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7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1"/>
            <a:ext cx="11171583" cy="5856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1" y="496831"/>
            <a:ext cx="66790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1"/>
            <a:ext cx="11219291" cy="5856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1" y="496831"/>
            <a:ext cx="66790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8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Left Common Carotid </a:t>
            </a:r>
            <a:r>
              <a:rPr lang="en-US" b="1" dirty="0" smtClean="0"/>
              <a:t>Artery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left common carotid artery arises directly from the arch of aorta.</a:t>
            </a:r>
          </a:p>
          <a:p>
            <a:r>
              <a:rPr lang="en-US" dirty="0"/>
              <a:t>It supplies blood to the left side of the head and neck.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96831"/>
            <a:ext cx="66790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4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9" y="496831"/>
            <a:ext cx="11163631" cy="5848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1" y="496831"/>
            <a:ext cx="667909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87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222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BASIC MEDICAL SCIENCE</vt:lpstr>
      <vt:lpstr>BRANCHES OF ARCH OF AORTA</vt:lpstr>
      <vt:lpstr>PowerPoint Presentation</vt:lpstr>
      <vt:lpstr>PowerPoint Presentation</vt:lpstr>
      <vt:lpstr> 1.Brachiocephalic Artery</vt:lpstr>
      <vt:lpstr>PowerPoint Presentation</vt:lpstr>
      <vt:lpstr>PowerPoint Presentation</vt:lpstr>
      <vt:lpstr>2. Left Common Carotid Artery</vt:lpstr>
      <vt:lpstr>PowerPoint Presentation</vt:lpstr>
      <vt:lpstr>PowerPoint Presentation</vt:lpstr>
      <vt:lpstr>3. Left Subclavian Artery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3</cp:revision>
  <dcterms:created xsi:type="dcterms:W3CDTF">2026-01-13T18:23:46Z</dcterms:created>
  <dcterms:modified xsi:type="dcterms:W3CDTF">2026-01-13T18:43:55Z</dcterms:modified>
</cp:coreProperties>
</file>