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71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100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1/13/2026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smtClean="0"/>
              <a:t>BASIC MEDICAL SCIENCE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 smtClean="0"/>
              <a:t>FSC MEDICAL TECHNOLOGIES I</a:t>
            </a:r>
          </a:p>
          <a:p>
            <a:r>
              <a:rPr lang="en-US" b="1" dirty="0" smtClean="0"/>
              <a:t>DR DANISH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37474" y="1415332"/>
            <a:ext cx="667909" cy="455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5904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1"/>
            <a:ext cx="11219291" cy="592782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9353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3. Left Subclavian </a:t>
            </a:r>
            <a:r>
              <a:rPr lang="en-US" b="1" dirty="0" smtClean="0"/>
              <a:t>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left subclavian artery is the third branch of the arch of aorta.</a:t>
            </a:r>
          </a:p>
          <a:p>
            <a:r>
              <a:rPr lang="en-US" dirty="0"/>
              <a:t>It supplies blood to the left arm and portions of the chest and back.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105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9126" y="496832"/>
            <a:ext cx="11211339" cy="58562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0675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5030" y="496831"/>
            <a:ext cx="11195436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000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4184" y="496831"/>
            <a:ext cx="11163631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2396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2"/>
            <a:ext cx="11163631" cy="588806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7650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BRANCHES OF ARCH OF AORTA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The </a:t>
            </a:r>
            <a:r>
              <a:rPr lang="en-US" dirty="0"/>
              <a:t>aorta is the largest artery in the human body, originating from the left ventricle of the heart.</a:t>
            </a:r>
          </a:p>
          <a:p>
            <a:r>
              <a:rPr lang="en-US" dirty="0"/>
              <a:t>It ascends upward from the top of the heart before descending down through the chest and abdomen.</a:t>
            </a:r>
          </a:p>
          <a:p>
            <a:r>
              <a:rPr lang="en-US" dirty="0"/>
              <a:t>The arch of the aorta is the curved portion of the aorta between the ascending and descending parts.</a:t>
            </a:r>
          </a:p>
          <a:p>
            <a:r>
              <a:rPr lang="en-US" dirty="0"/>
              <a:t>It gives rise to several branches that supply blood to ascending parts of the body.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09443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2982" y="496831"/>
            <a:ext cx="11187484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584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2737" y="496831"/>
            <a:ext cx="11179534" cy="583240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5789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 1.Brachiocephalic </a:t>
            </a:r>
            <a:r>
              <a:rPr lang="en-US" b="1" dirty="0"/>
              <a:t>Artery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</a:t>
            </a:r>
            <a:r>
              <a:rPr lang="en-US" dirty="0"/>
              <a:t>brachiocephalic artery is the first branch of the arch of the aorta.</a:t>
            </a:r>
          </a:p>
          <a:p>
            <a:r>
              <a:rPr lang="en-US" dirty="0"/>
              <a:t>It quickly bifurcates into the right subclavian artery and the right common carotid artery.</a:t>
            </a:r>
          </a:p>
          <a:p>
            <a:r>
              <a:rPr lang="en-US" dirty="0"/>
              <a:t>The right subclavian artery supplies blood to the right arm and the right side of the head and neck.</a:t>
            </a:r>
          </a:p>
          <a:p>
            <a:r>
              <a:rPr lang="en-US" dirty="0"/>
              <a:t>The right common carotid artery supplies blood to the right side of the head and neck.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82734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" y="496831"/>
            <a:ext cx="11171583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0890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883" y="496831"/>
            <a:ext cx="11219291" cy="585626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984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2. Left Common Carotid </a:t>
            </a:r>
            <a:r>
              <a:rPr lang="en-US" b="1" dirty="0" smtClean="0"/>
              <a:t>Artery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/>
              <a:t>left common carotid artery arises directly from the arch of aorta.</a:t>
            </a:r>
          </a:p>
          <a:p>
            <a:r>
              <a:rPr lang="en-US" dirty="0"/>
              <a:t>It supplies blood to the left side of the head and neck.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5409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689" y="496831"/>
            <a:ext cx="11163631" cy="58483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231" y="496831"/>
            <a:ext cx="667909" cy="4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98744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20</TotalTime>
  <Words>222</Words>
  <Application>Microsoft Office PowerPoint</Application>
  <PresentationFormat>Widescreen</PresentationFormat>
  <Paragraphs>19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Garamond</vt:lpstr>
      <vt:lpstr>Organic</vt:lpstr>
      <vt:lpstr>BASIC MEDICAL SCIENCE</vt:lpstr>
      <vt:lpstr>BRANCHES OF ARCH OF AORTA</vt:lpstr>
      <vt:lpstr>PowerPoint Presentation</vt:lpstr>
      <vt:lpstr>PowerPoint Presentation</vt:lpstr>
      <vt:lpstr> 1.Brachiocephalic Artery</vt:lpstr>
      <vt:lpstr>PowerPoint Presentation</vt:lpstr>
      <vt:lpstr>PowerPoint Presentation</vt:lpstr>
      <vt:lpstr>2. Left Common Carotid Artery</vt:lpstr>
      <vt:lpstr>PowerPoint Presentation</vt:lpstr>
      <vt:lpstr>PowerPoint Presentation</vt:lpstr>
      <vt:lpstr>3. Left Subclavian Artery</vt:lpstr>
      <vt:lpstr>PowerPoint Presentation</vt:lpstr>
      <vt:lpstr>PowerPoint Presentation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MEDICAL SCIENCE</dc:title>
  <dc:creator>Moorche</dc:creator>
  <cp:lastModifiedBy>Moorche</cp:lastModifiedBy>
  <cp:revision>3</cp:revision>
  <dcterms:created xsi:type="dcterms:W3CDTF">2026-01-13T18:23:46Z</dcterms:created>
  <dcterms:modified xsi:type="dcterms:W3CDTF">2026-01-13T18:43:55Z</dcterms:modified>
</cp:coreProperties>
</file>