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70" r:id="rId2"/>
    <p:sldId id="26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5D7D3-8FEF-4467-8161-7DD6C237F10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764DC-E375-402B-8A34-5A2C5ABBD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58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integrating an Electronic Medical Record (EMR)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764DC-E375-402B-8A34-5A2C5ABBD4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29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b="1" dirty="0" smtClean="0">
                <a:effectLst/>
              </a:rPr>
              <a:t>Synchronized(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occur at the same time)</a:t>
            </a:r>
            <a:r>
              <a:rPr lang="en-US" b="1" dirty="0" smtClean="0">
                <a:effectLst/>
              </a:rPr>
              <a:t> Intermittent Mandatory Ventilation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764DC-E375-402B-8A34-5A2C5ABBD4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84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46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11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984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917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7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381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008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550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265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556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68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26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22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0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97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7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1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Anesthesia Workstations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BS ( PSYCHOLOGY)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ADNAN RAMZAN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70" y="379200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3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Power Backup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 machines depend on electricity.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Battery backup is provided.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Backup usually lasts around 30 minutes.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during power failure.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Manual backup should be ready.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Older machines needed less electricity.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 machines are fully electronic.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safety is very important.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Target Controlled Anesthesia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Controlled Anesthesia is an automatic system.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Doctor sets target oxygen and agent levels.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continuously monitors values.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 delivery adjusts automatically.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Prevents over-delivery of anesthetic agents.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Prevents hypoxia.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Reduces wastage of gases.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Cost-effective anesthesia.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Total Intravenous Anesthesia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TIVA uses intravenous drugs.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avoids inhalational anesthetics.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 systems automate TIVA.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calculates drug doses.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Syringe pumps deliver drugs accurately.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Reduces calculation errors.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smooth anesthesia.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Drager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Zeus system.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Additional 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Improves patient safety.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Reduces workload of anesthetists.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Useful in long surgeries.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detailed records.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Useful for legal documentation.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Supports modern anesthesia practice.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Represents future anesthesia care.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94" y="2435192"/>
            <a:ext cx="6301606" cy="3561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63876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Anesthesia Workstations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38" y="2365659"/>
            <a:ext cx="4278789" cy="3823385"/>
          </a:xfrm>
        </p:spPr>
      </p:pic>
    </p:spTree>
    <p:extLst>
      <p:ext uri="{BB962C8B-B14F-4D97-AF65-F5344CB8AC3E}">
        <p14:creationId xmlns:p14="http://schemas.microsoft.com/office/powerpoint/2010/main" val="3568011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/>
              <a:t>Modern Anesthesia Workstations –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 anesthesia workstations are used in operation theatres.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combine anesthesia delivery and patient monitoring.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improve safety during surgery.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reduce manual work for anesthetists.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computer-controlled systems.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give accurate and continuous data.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used for simple and complex surgeries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/>
              <a:t>Integrated Monitoring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systems are built into anesthesia workstations.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continuously monitor patient vital signs.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ECG monitoring shows heart activity.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SpO2 monitoring measures oxygen saturation.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pressure can be invasive or non-invasive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Alarms alert doctors during emergencies.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Helps in early detection of complications.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Display and Data Recording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 monitors have large color screens.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Displays can be customized by the user.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Waveforms and numbers are shown clearly.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Trends of past vital signs are available.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is recorded automatically.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Improves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accuracy of records.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Saves time for anesthesia staff.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/>
              <a:t>Networking and EMR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dirty="0"/>
              <a:t>Machines can connect to hospital networks.</a:t>
            </a:r>
          </a:p>
          <a:p>
            <a:r>
              <a:rPr dirty="0"/>
              <a:t>They integrate with Electronic Medical Records.</a:t>
            </a:r>
          </a:p>
          <a:p>
            <a:r>
              <a:rPr dirty="0"/>
              <a:t>Patient data is saved automatically.</a:t>
            </a:r>
          </a:p>
          <a:p>
            <a:r>
              <a:rPr dirty="0"/>
              <a:t>Helps in documentation and reporting.</a:t>
            </a:r>
          </a:p>
          <a:p>
            <a:r>
              <a:rPr dirty="0"/>
              <a:t>Reduces chances of human error.</a:t>
            </a:r>
          </a:p>
          <a:p>
            <a:r>
              <a:rPr dirty="0"/>
              <a:t>Data can be reviewed later.</a:t>
            </a:r>
          </a:p>
          <a:p>
            <a:r>
              <a:rPr dirty="0"/>
              <a:t>Useful for audits and research.</a:t>
            </a:r>
          </a:p>
          <a:p>
            <a:r>
              <a:rPr dirty="0"/>
              <a:t>Supports hospital information systems.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Ventilation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 machines support different ventilation modes.</a:t>
            </a:r>
          </a:p>
          <a:p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Support Ventilation helps spontaneous breathing.</a:t>
            </a:r>
          </a:p>
          <a:p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Volume-controlled ventilation is commonly used.</a:t>
            </a:r>
          </a:p>
          <a:p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SIMV mode supports both spontaneous and controlled breaths.</a:t>
            </a:r>
          </a:p>
          <a:p>
            <a:r>
              <a:rPr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patient comfort.</a:t>
            </a:r>
          </a:p>
          <a:p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Helps in complicated patient cases</a:t>
            </a:r>
            <a:r>
              <a:rPr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Accurate Ventilation 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 ventilators deliver very low tidal volumes.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Piston ventilators are more accurate than bellows.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Self-test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 detect leaks.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Improves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safety.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Respiratory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dirty="0"/>
              <a:t>Flow sensors measure respiratory flow.</a:t>
            </a:r>
          </a:p>
          <a:p>
            <a:r>
              <a:rPr dirty="0"/>
              <a:t>Sensors are placed near Y-piece.</a:t>
            </a:r>
          </a:p>
          <a:p>
            <a:r>
              <a:rPr dirty="0"/>
              <a:t>Flow-time waveforms are displayed.</a:t>
            </a:r>
          </a:p>
          <a:p>
            <a:r>
              <a:rPr dirty="0"/>
              <a:t>Volume-time waveforms are shown.</a:t>
            </a:r>
          </a:p>
          <a:p>
            <a:r>
              <a:rPr dirty="0"/>
              <a:t>Pressure-time waveforms are monitored.</a:t>
            </a:r>
          </a:p>
          <a:p>
            <a:r>
              <a:rPr dirty="0"/>
              <a:t>Helps assess lung condition.</a:t>
            </a:r>
          </a:p>
          <a:p>
            <a:r>
              <a:rPr dirty="0"/>
              <a:t>Detects disconnections early.</a:t>
            </a:r>
          </a:p>
          <a:p>
            <a:r>
              <a:rPr dirty="0"/>
              <a:t>Improves ventilation management.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</TotalTime>
  <Words>508</Words>
  <Application>Microsoft Office PowerPoint</Application>
  <PresentationFormat>On-screen Show (4:3)</PresentationFormat>
  <Paragraphs>97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Garamond</vt:lpstr>
      <vt:lpstr>Times New Roman</vt:lpstr>
      <vt:lpstr>Organic</vt:lpstr>
      <vt:lpstr>Anesthesia Workstations</vt:lpstr>
      <vt:lpstr>Anesthesia Workstations</vt:lpstr>
      <vt:lpstr>Modern Anesthesia Workstations – Introduction</vt:lpstr>
      <vt:lpstr>Integrated Monitoring Systems</vt:lpstr>
      <vt:lpstr>Display and Data Recording</vt:lpstr>
      <vt:lpstr>Networking and EMR Connection</vt:lpstr>
      <vt:lpstr>Ventilation Modes</vt:lpstr>
      <vt:lpstr>Accurate Ventilation Delivery</vt:lpstr>
      <vt:lpstr>Respiratory Monitoring</vt:lpstr>
      <vt:lpstr>Power Backup System</vt:lpstr>
      <vt:lpstr>Target Controlled Anesthesia</vt:lpstr>
      <vt:lpstr>Total Intravenous Anesthesia</vt:lpstr>
      <vt:lpstr>Additional Advantages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Anesthesia Workstations – Introduction</dc:title>
  <dc:subject/>
  <dc:creator>ADMIN</dc:creator>
  <cp:keywords/>
  <dc:description>generated using python-pptx</dc:description>
  <cp:lastModifiedBy>ADMIN</cp:lastModifiedBy>
  <cp:revision>6</cp:revision>
  <dcterms:created xsi:type="dcterms:W3CDTF">2013-01-27T09:14:16Z</dcterms:created>
  <dcterms:modified xsi:type="dcterms:W3CDTF">2026-01-16T05:29:10Z</dcterms:modified>
  <cp:category/>
</cp:coreProperties>
</file>