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8" r:id="rId7"/>
    <p:sldId id="286" r:id="rId8"/>
    <p:sldId id="287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945" y="1753643"/>
            <a:ext cx="7257547" cy="1402915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Streptococci of Medical Importance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612" y="94865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5233" y="1014608"/>
            <a:ext cx="9572953" cy="153483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55693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(Group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Streptococcus, GAS):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human pathogen causing diseases like: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Pharyngitis (strep throat)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Scarlet fever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Rheumatic fever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infections (impetigo, cellulitis)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cases include necrotizing fasciitis and toxic shock syndrome.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77" y="1277655"/>
            <a:ext cx="9656521" cy="1008344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Virulence Factors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2605414"/>
            <a:ext cx="9733182" cy="33112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toxins like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streptolysins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streptokinase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immune response via surface proteins and hyaluronic acid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capsule.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Diagnosis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assessment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and antigen detection tests.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1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08397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agalactiae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4712" y="2442575"/>
            <a:ext cx="9706625" cy="3508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(Group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 Streptococcus,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GBS):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 of neonatal sepsis, pneumonia, and meningitis.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pregnant women and elderly with underlying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Virulence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Factors: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Produces polysaccharide capsule enhancing immune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evasion.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Screening: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Pregnant women are screened to prevent neonatal infections.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854" y="127110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Leading cause of bacterial pneumonia, meningitis, otitis media, and sinusitis.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Affects children, the elderly,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individuals.</a:t>
            </a:r>
          </a:p>
          <a:p>
            <a:pPr marL="0" indent="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Virulence Factors: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Polysaccharide capsule aids in immune system evasion. Produces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pneumolysin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toxin that damages host cells.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Prevention: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Vaccines: PCV13 and PPSV23 reduce the incidence of pneumococcal diseases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mutans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Primary agent of dental caries (tooth decay).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Adheres to teeth forming plaque and acids leading to cavities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Virulence Factors: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acids as a byproduct of sugar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metabolism.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biofilms making dental hygiene crucial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84" y="1326998"/>
            <a:ext cx="9556313" cy="95900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mutans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Prevention: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Dental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hygiene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brushing, flossing, and use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fluoride reduces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mutans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-related dental diseases.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1434</TotalTime>
  <Words>271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Streptococci of Medical Importance</vt:lpstr>
      <vt:lpstr>Streptococcus pyogenes</vt:lpstr>
      <vt:lpstr>Virulence Factors</vt:lpstr>
      <vt:lpstr>Streptococcus agalactiae</vt:lpstr>
      <vt:lpstr>Streptococcus pneumoniae</vt:lpstr>
      <vt:lpstr>Streptococcus pneumoniae</vt:lpstr>
      <vt:lpstr>Streptococcus mutans</vt:lpstr>
      <vt:lpstr>Streptococcus mutans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87</cp:revision>
  <dcterms:created xsi:type="dcterms:W3CDTF">2025-09-15T17:01:40Z</dcterms:created>
  <dcterms:modified xsi:type="dcterms:W3CDTF">2025-12-21T12:36:52Z</dcterms:modified>
</cp:coreProperties>
</file>