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89" r:id="rId10"/>
    <p:sldId id="29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2" autoAdjust="0"/>
  </p:normalViewPr>
  <p:slideViewPr>
    <p:cSldViewPr snapToGrid="0">
      <p:cViewPr>
        <p:scale>
          <a:sx n="76" d="100"/>
          <a:sy n="76" d="100"/>
        </p:scale>
        <p:origin x="-480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5414" y="1691014"/>
            <a:ext cx="7099403" cy="1590805"/>
          </a:xfrm>
        </p:spPr>
        <p:txBody>
          <a:bodyPr/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Introduction to Streptococcus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MLT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380" y="1149067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Treatment of Streptococcal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Antibiotics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Commonly used for treatment.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Choice of antibiotic varies by species and drug susceptibility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26645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8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Streptococcus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genus of gram-positive bacteria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Spherical or oval; typically in chains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238" y="299764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Taxonomy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33" y="2492679"/>
            <a:ext cx="9993557" cy="3449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Classification: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Belongs to phylum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Firmicutes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family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Streptococcaceae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species affecting humans and animals.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3" y="1027135"/>
            <a:ext cx="10242550" cy="118997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Morphology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14" y="2567836"/>
            <a:ext cx="10128336" cy="3281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Structure: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Spherical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or oval-shaped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chains (streptococci) or pairs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diplococci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Key Feature: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arrangement helps identify species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660" y="377487"/>
            <a:ext cx="843922" cy="8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Habitat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69458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Distribution: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widely in nature: soil, water, plants,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animals.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humans, affecting respiratory, gastrointestinal, and urogenital tracts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77655"/>
            <a:ext cx="9601196" cy="1008344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Pathogenicity</a:t>
            </a:r>
            <a:endParaRPr lang="en-US" sz="49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Variation: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species are harmless commensals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cause diseases: strep throat, skin infections, pneumonia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Severity: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Illnesses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range from mild to life-threatening.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26645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Criteria: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hemolytic properties, cell wall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biochemistry.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A, B, C, D, 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26645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Virulence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973" y="2605414"/>
            <a:ext cx="9744202" cy="327045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Mechanisms: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factors that enhance their ability to cause disease.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help in evading host immune response.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26645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3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Diagnosis of Streptococcal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Evaluation: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Begins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a medical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assessment.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Laboratory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Tests: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sensitivity testing.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Molecular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techniques like polymerase chain reaction (PCR).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266456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63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1422</TotalTime>
  <Words>246</Words>
  <Application>Microsoft Office PowerPoint</Application>
  <PresentationFormat>Custom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Introduction to Streptococcus</vt:lpstr>
      <vt:lpstr>Introduction to Streptococcus</vt:lpstr>
      <vt:lpstr> Taxonomy </vt:lpstr>
      <vt:lpstr>Morphology</vt:lpstr>
      <vt:lpstr>Habitat</vt:lpstr>
      <vt:lpstr>Pathogenicity</vt:lpstr>
      <vt:lpstr>Classification</vt:lpstr>
      <vt:lpstr>Virulence Factors</vt:lpstr>
      <vt:lpstr>Diagnosis of Streptococcal Infections</vt:lpstr>
      <vt:lpstr>Treatment of Streptococcal Infections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88</cp:revision>
  <dcterms:created xsi:type="dcterms:W3CDTF">2025-09-15T17:01:40Z</dcterms:created>
  <dcterms:modified xsi:type="dcterms:W3CDTF">2025-12-18T04:31:51Z</dcterms:modified>
</cp:coreProperties>
</file>