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43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4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103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21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30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9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0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23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54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8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14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7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8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0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50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ACF718-82A3-4245-B287-B785FDD1361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CD7943-F99B-43B1-966B-449288547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Anesthesia Machine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FSC ( OTT)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ADNAN RAMZAN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51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Hypoxic Guard and Fail-Safe System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715989"/>
            <a:ext cx="922501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Hypoxic guard prevents low oxygen delivery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ensures oxygen concentration stays above 21%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prevents hypoxic gas mixture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Fail-safe system protects the patient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 flow is controlled automatically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Anesthesia delivery becomes safer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Risk of complications is reduced</a:t>
            </a:r>
          </a:p>
        </p:txBody>
      </p:sp>
    </p:spTree>
    <p:extLst>
      <p:ext uri="{BB962C8B-B14F-4D97-AF65-F5344CB8AC3E}">
        <p14:creationId xmlns:p14="http://schemas.microsoft.com/office/powerpoint/2010/main" val="74811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 Systems in Anesthesia Machines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715989"/>
            <a:ext cx="9601197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Pin Index Safety System is used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 cylinders are color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coded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Gas-specific connectors are used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Wrong gas connection is prevented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Scavenging systems remove waste gases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Operating room pollution is reduced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Medical staff and patients remain safe</a:t>
            </a:r>
          </a:p>
        </p:txBody>
      </p:sp>
    </p:spTree>
    <p:extLst>
      <p:ext uri="{BB962C8B-B14F-4D97-AF65-F5344CB8AC3E}">
        <p14:creationId xmlns:p14="http://schemas.microsoft.com/office/powerpoint/2010/main" val="418192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84159" y="2527491"/>
            <a:ext cx="924426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Anesthesia machines are essential in surgery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Early machines had many limitations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Patient safety was a major concern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Modern machines are more reliable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Safety features have greatly improved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 delivery is accurate and controlled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Monitoring systems help anesthetists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Overall patient care has improved</a:t>
            </a:r>
          </a:p>
        </p:txBody>
      </p:sp>
    </p:spTree>
    <p:extLst>
      <p:ext uri="{BB962C8B-B14F-4D97-AF65-F5344CB8AC3E}">
        <p14:creationId xmlns:p14="http://schemas.microsoft.com/office/powerpoint/2010/main" val="35287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08" y="2375422"/>
            <a:ext cx="6699183" cy="3786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4987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68" y="2459255"/>
            <a:ext cx="3768292" cy="3768292"/>
          </a:xfrm>
        </p:spPr>
      </p:pic>
    </p:spTree>
    <p:extLst>
      <p:ext uri="{BB962C8B-B14F-4D97-AF65-F5344CB8AC3E}">
        <p14:creationId xmlns:p14="http://schemas.microsoft.com/office/powerpoint/2010/main" val="2709158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Anesthesia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anesthesia machine is used in operation </a:t>
            </a:r>
            <a:r>
              <a:rPr lang="en-US" dirty="0" smtClean="0"/>
              <a:t>theaters</a:t>
            </a:r>
          </a:p>
          <a:p>
            <a:r>
              <a:rPr lang="en-US" dirty="0"/>
              <a:t>It helps doctors give </a:t>
            </a:r>
            <a:r>
              <a:rPr lang="en-US" dirty="0">
                <a:solidFill>
                  <a:srgbClr val="FF0000"/>
                </a:solidFill>
              </a:rPr>
              <a:t>anesthesia</a:t>
            </a:r>
            <a:r>
              <a:rPr lang="en-US" dirty="0"/>
              <a:t> to </a:t>
            </a:r>
            <a:r>
              <a:rPr lang="en-US" dirty="0" smtClean="0"/>
              <a:t>patients</a:t>
            </a:r>
          </a:p>
          <a:p>
            <a:r>
              <a:rPr lang="en-US" dirty="0" smtClean="0"/>
              <a:t>The </a:t>
            </a:r>
            <a:r>
              <a:rPr lang="en-US" dirty="0"/>
              <a:t>machine keeps the patient </a:t>
            </a:r>
            <a:r>
              <a:rPr lang="en-US" dirty="0">
                <a:solidFill>
                  <a:srgbClr val="FF0000"/>
                </a:solidFill>
              </a:rPr>
              <a:t>unconscious</a:t>
            </a:r>
            <a:r>
              <a:rPr lang="en-US" dirty="0"/>
              <a:t> during </a:t>
            </a:r>
            <a:r>
              <a:rPr lang="en-US" dirty="0" smtClean="0"/>
              <a:t>surgery</a:t>
            </a:r>
          </a:p>
          <a:p>
            <a:r>
              <a:rPr lang="en-US" dirty="0" smtClean="0"/>
              <a:t>It </a:t>
            </a:r>
            <a:r>
              <a:rPr lang="en-US" dirty="0">
                <a:solidFill>
                  <a:srgbClr val="FF0000"/>
                </a:solidFill>
              </a:rPr>
              <a:t>supplie</a:t>
            </a:r>
            <a:r>
              <a:rPr lang="en-US" dirty="0"/>
              <a:t>s oxygen and anesthetic </a:t>
            </a:r>
            <a:r>
              <a:rPr lang="en-US" dirty="0" smtClean="0"/>
              <a:t>gases</a:t>
            </a:r>
          </a:p>
          <a:p>
            <a:r>
              <a:rPr lang="en-US" dirty="0" smtClean="0"/>
              <a:t>Proper </a:t>
            </a:r>
            <a:r>
              <a:rPr lang="en-US" dirty="0"/>
              <a:t>anesthesia is important for safe </a:t>
            </a:r>
            <a:r>
              <a:rPr lang="en-US" dirty="0" smtClean="0"/>
              <a:t>surgery</a:t>
            </a:r>
          </a:p>
          <a:p>
            <a:r>
              <a:rPr lang="en-US" dirty="0" smtClean="0"/>
              <a:t>The </a:t>
            </a:r>
            <a:r>
              <a:rPr lang="en-US" dirty="0"/>
              <a:t>machine controls pressure and gas </a:t>
            </a:r>
            <a:r>
              <a:rPr lang="en-US" dirty="0" smtClean="0"/>
              <a:t>flow</a:t>
            </a:r>
          </a:p>
          <a:p>
            <a:r>
              <a:rPr lang="en-US" dirty="0" smtClean="0"/>
              <a:t> It </a:t>
            </a:r>
            <a:r>
              <a:rPr lang="en-US" dirty="0"/>
              <a:t>is handled by an </a:t>
            </a:r>
            <a:r>
              <a:rPr lang="en-US" dirty="0">
                <a:solidFill>
                  <a:srgbClr val="FF0000"/>
                </a:solidFill>
              </a:rPr>
              <a:t>anesthetis</a:t>
            </a:r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15457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Boyle’s Anesthesia Machine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351242"/>
            <a:ext cx="8647496" cy="373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Boyle’s machine is the most commonly used anesthesia machine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was developed in the early 20th century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works on a continuous flow system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delivers oxygen mixed with anesthetic vapors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Gases are given at controlled pressure and flow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provides a constant gas supply to the patient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Mechanical ventilation can be used if needed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widely used in hospitals</a:t>
            </a:r>
          </a:p>
        </p:txBody>
      </p:sp>
    </p:spTree>
    <p:extLst>
      <p:ext uri="{BB962C8B-B14F-4D97-AF65-F5344CB8AC3E}">
        <p14:creationId xmlns:p14="http://schemas.microsoft.com/office/powerpoint/2010/main" val="1407256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Problems with Early Anesthesia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machines caused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wastage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gases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Anesthetic agents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not used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Machines were completely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delivery was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systems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not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treatment was low</a:t>
            </a:r>
          </a:p>
        </p:txBody>
      </p:sp>
    </p:spTree>
    <p:extLst>
      <p:ext uri="{BB962C8B-B14F-4D97-AF65-F5344CB8AC3E}">
        <p14:creationId xmlns:p14="http://schemas.microsoft.com/office/powerpoint/2010/main" val="293944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Connection and System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machines had many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Disconnection was 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Wrong connections could occur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Tubes could bend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leakage was a serious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meters were not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delivery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unreliable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9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Lack of Safety Features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68655" y="2393858"/>
            <a:ext cx="8695622" cy="390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were no alarm systems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Anesthetists had to monitor everything manually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Mechanical ventilation increased workload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Critical patients were difficult to manage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Gas delivery was not accurate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 efficiency was very low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 safety was compromised</a:t>
            </a:r>
          </a:p>
        </p:txBody>
      </p:sp>
    </p:spTree>
    <p:extLst>
      <p:ext uri="{BB962C8B-B14F-4D97-AF65-F5344CB8AC3E}">
        <p14:creationId xmlns:p14="http://schemas.microsoft.com/office/powerpoint/2010/main" val="274129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Need for Improvement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973098"/>
            <a:ext cx="938864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 patient lives were at risk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Accurate control of anesthesia was necessary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Proper oxygen supply was very important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Lung ventilation had to be maintained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Oxygen-enriched gas was required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Old machines were not reliable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Continuous flow was not always accurate</a:t>
            </a:r>
          </a:p>
        </p:txBody>
      </p:sp>
    </p:spTree>
    <p:extLst>
      <p:ext uri="{BB962C8B-B14F-4D97-AF65-F5344CB8AC3E}">
        <p14:creationId xmlns:p14="http://schemas.microsoft.com/office/powerpoint/2010/main" val="148703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Modern Anesthesia Machines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692906"/>
            <a:ext cx="935014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Modern machines focus on patient safety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Efficiency of anesthesia delivery has improved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 components were added to machines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Gas mixture accuracy is much better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Advanced monitoring systems are included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Fail-safe systems are now available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Hypoxic guard systems were introduced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Overall performance has improved</a:t>
            </a:r>
          </a:p>
        </p:txBody>
      </p:sp>
    </p:spTree>
    <p:extLst>
      <p:ext uri="{BB962C8B-B14F-4D97-AF65-F5344CB8AC3E}">
        <p14:creationId xmlns:p14="http://schemas.microsoft.com/office/powerpoint/2010/main" val="2350888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456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Organic</vt:lpstr>
      <vt:lpstr>Anesthesia Machine</vt:lpstr>
      <vt:lpstr>PowerPoint Presentation</vt:lpstr>
      <vt:lpstr>Anesthesia Machine</vt:lpstr>
      <vt:lpstr>Boyle’s Anesthesia Machine</vt:lpstr>
      <vt:lpstr>Problems with Early Anesthesia Machines</vt:lpstr>
      <vt:lpstr>Connection and System Issues</vt:lpstr>
      <vt:lpstr>Lack of Safety Features</vt:lpstr>
      <vt:lpstr>Need for Improvement</vt:lpstr>
      <vt:lpstr>Development of Modern Anesthesia Machines</vt:lpstr>
      <vt:lpstr>Hypoxic Guard and Fail-Safe System</vt:lpstr>
      <vt:lpstr>Safety Systems in Anesthesia Machines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Anesthesia Machine</dc:title>
  <dc:creator>ADMIN</dc:creator>
  <cp:lastModifiedBy>ADMIN</cp:lastModifiedBy>
  <cp:revision>4</cp:revision>
  <dcterms:created xsi:type="dcterms:W3CDTF">2026-01-12T17:57:32Z</dcterms:created>
  <dcterms:modified xsi:type="dcterms:W3CDTF">2026-01-13T04:16:52Z</dcterms:modified>
</cp:coreProperties>
</file>