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91" r:id="rId5"/>
    <p:sldId id="290" r:id="rId6"/>
    <p:sldId id="292" r:id="rId7"/>
    <p:sldId id="283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Amalgamation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Amalgamation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Amalgamation </a:t>
            </a:r>
            <a:r>
              <a:rPr lang="en-US" dirty="0"/>
              <a:t>is a social process in which two or more distinct groups or cultures merge together to form a new culture or society.</a:t>
            </a:r>
          </a:p>
          <a:p>
            <a:r>
              <a:rPr lang="en-US" dirty="0"/>
              <a:t>Unlike assimilation, both groups change and a new identity emerges.</a:t>
            </a:r>
          </a:p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Amalgamation refers to the biological and cultural mixing of different racial, ethnic, or cultural groups, resulting in a new combined group.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Amalgamation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Features</a:t>
            </a:r>
            <a:endParaRPr lang="en-US" dirty="0"/>
          </a:p>
          <a:p>
            <a:r>
              <a:rPr lang="en-US" dirty="0"/>
              <a:t>Involves two or more groups</a:t>
            </a:r>
          </a:p>
          <a:p>
            <a:r>
              <a:rPr lang="en-US" dirty="0"/>
              <a:t>Leads to the formation of a new culture</a:t>
            </a:r>
          </a:p>
          <a:p>
            <a:r>
              <a:rPr lang="en-US" dirty="0"/>
              <a:t>Change occurs in all groups involved</a:t>
            </a:r>
          </a:p>
          <a:p>
            <a:r>
              <a:rPr lang="en-US" dirty="0"/>
              <a:t>Often includes intermarriage</a:t>
            </a:r>
          </a:p>
          <a:p>
            <a:r>
              <a:rPr lang="en-US" dirty="0"/>
              <a:t>Long-term and gradual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Amalgamation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</a:t>
            </a:r>
            <a:endParaRPr lang="en-US" dirty="0"/>
          </a:p>
          <a:p>
            <a:r>
              <a:rPr lang="en-US" dirty="0"/>
              <a:t>Inter-caste or inter-racial marriages</a:t>
            </a:r>
          </a:p>
          <a:p>
            <a:r>
              <a:rPr lang="en-US" dirty="0"/>
              <a:t>Cultural blending in multicultural societies</a:t>
            </a:r>
          </a:p>
          <a:p>
            <a:r>
              <a:rPr lang="en-US" dirty="0"/>
              <a:t>Formation of new communities from mixed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Amalgamation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Amalgamation</a:t>
            </a:r>
            <a:endParaRPr lang="en-US" dirty="0"/>
          </a:p>
          <a:p>
            <a:r>
              <a:rPr lang="en-US" dirty="0"/>
              <a:t>Biological Amalgamation – Mixing through intermarriage</a:t>
            </a:r>
          </a:p>
          <a:p>
            <a:r>
              <a:rPr lang="en-US" dirty="0"/>
              <a:t>Example: Mixed-race populations</a:t>
            </a:r>
          </a:p>
          <a:p>
            <a:r>
              <a:rPr lang="en-US" dirty="0"/>
              <a:t>Cultural Amalgamation – Blending of customs, traditions, and values</a:t>
            </a:r>
          </a:p>
          <a:p>
            <a:r>
              <a:rPr lang="en-US" dirty="0"/>
              <a:t>Example: Fusion of food, language, festivals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Amalgamation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Importance</a:t>
            </a:r>
            <a:endParaRPr lang="en-US" dirty="0"/>
          </a:p>
          <a:p>
            <a:r>
              <a:rPr lang="en-US" dirty="0"/>
              <a:t>Promotes social unity</a:t>
            </a:r>
          </a:p>
          <a:p>
            <a:r>
              <a:rPr lang="en-US" dirty="0"/>
              <a:t>Reduces rigid social divisions</a:t>
            </a:r>
          </a:p>
          <a:p>
            <a:r>
              <a:rPr lang="en-US" dirty="0"/>
              <a:t>Encourages cultural harmony</a:t>
            </a:r>
          </a:p>
          <a:p>
            <a:r>
              <a:rPr lang="en-US" b="1" dirty="0"/>
              <a:t>Criticism / Limitations</a:t>
            </a:r>
            <a:endParaRPr lang="en-US" dirty="0"/>
          </a:p>
          <a:p>
            <a:r>
              <a:rPr lang="en-US" dirty="0"/>
              <a:t>May face resistance from traditional groups</a:t>
            </a:r>
          </a:p>
          <a:p>
            <a:r>
              <a:rPr lang="en-US" dirty="0"/>
              <a:t>Can lead to identity confusion</a:t>
            </a:r>
          </a:p>
          <a:p>
            <a:r>
              <a:rPr lang="en-US" dirty="0"/>
              <a:t>Not always socially accepted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182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Amalgamation</vt:lpstr>
      <vt:lpstr>Amalgamation</vt:lpstr>
      <vt:lpstr>Amalgamation</vt:lpstr>
      <vt:lpstr>Amalgamation</vt:lpstr>
      <vt:lpstr>Amalgamation</vt:lpstr>
      <vt:lpstr>Amalgamation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11</cp:revision>
  <dcterms:created xsi:type="dcterms:W3CDTF">2025-12-02T09:03:41Z</dcterms:created>
  <dcterms:modified xsi:type="dcterms:W3CDTF">2026-01-07T05:18:01Z</dcterms:modified>
</cp:coreProperties>
</file>