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e373368215e95de4&amp;rlz=1C1ONGR_en-GBPK1184PK1184&amp;sxsrf=ANbL-n4xbOQuObLn1HM9UHWqk2xqRnlnBA%3A1768222423364&amp;q=norepinephrine&amp;sa=X&amp;ved=2ahUKEwihxLbrhYaSAxXAUaQEHWIeHR4QxccNegQIHhAD&amp;mstk=AUtExfB7qFJ1yHHf7il2tlS-mWkyPOrtVT-YX4bDqN8gMH83vsOqbABkTXvA5WRYimTX6vBsEXzd4gGxy_PKX63opjr3nMv_YU94n6w3OxqIDX993zjwl8FhD3gikUwq2HfoP7ihPxrseySEsJLe_07gCIIhGyPf6yCZCI1keod-aZLGAXO4zik6Ev9-DBy0A66iBMQk9qS4EcXhv8ZOlFDa1dB4_Ht2V9rSTZwhuX0rUxLx11rbLvGJuMXXCSOHy1U08-_AH8oNXLHJSoliL1wmgpKTlxRj2iOnKafnS2T-_LvW684rrWZmuWuO83LqKbH3MQ&amp;csui=3" TargetMode="External"/><Relationship Id="rId2" Type="http://schemas.openxmlformats.org/officeDocument/2006/relationships/hyperlink" Target="https://www.google.com/search?sca_esv=e373368215e95de4&amp;rlz=1C1ONGR_en-GBPK1184PK1184&amp;sxsrf=ANbL-n4xbOQuObLn1HM9UHWqk2xqRnlnBA%3A1768222423364&amp;q=acetylcholine&amp;sa=X&amp;ved=2ahUKEwihxLbrhYaSAxXAUaQEHWIeHR4QxccNegQIHhAC&amp;mstk=AUtExfB7qFJ1yHHf7il2tlS-mWkyPOrtVT-YX4bDqN8gMH83vsOqbABkTXvA5WRYimTX6vBsEXzd4gGxy_PKX63opjr3nMv_YU94n6w3OxqIDX993zjwl8FhD3gikUwq2HfoP7ihPxrseySEsJLe_07gCIIhGyPf6yCZCI1keod-aZLGAXO4zik6Ev9-DBy0A66iBMQk9qS4EcXhv8ZOlFDa1dB4_Ht2V9rSTZwhuX0rUxLx11rbLvGJuMXXCSOHy1U08-_AH8oNXLHJSoliL1wmgpKTlxRj2iOnKafnS2T-_LvW684rrWZmuWuO83LqKbH3MQ&amp;csui=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google.com/search?sca_esv=e373368215e95de4&amp;rlz=1C1ONGR_en-GBPK1184PK1184&amp;sxsrf=ANbL-n4xbOQuObLn1HM9UHWqk2xqRnlnBA%3A1768222423364&amp;q=acetylcholine&amp;sa=X&amp;ved=2ahUKEwihxLbrhYaSAxXAUaQEHWIeHR4QxccNegQIHhAE&amp;mstk=AUtExfB7qFJ1yHHf7il2tlS-mWkyPOrtVT-YX4bDqN8gMH83vsOqbABkTXvA5WRYimTX6vBsEXzd4gGxy_PKX63opjr3nMv_YU94n6w3OxqIDX993zjwl8FhD3gikUwq2HfoP7ihPxrseySEsJLe_07gCIIhGyPf6yCZCI1keod-aZLGAXO4zik6Ev9-DBy0A66iBMQk9qS4EcXhv8ZOlFDa1dB4_Ht2V9rSTZwhuX0rUxLx11rbLvGJuMXXCSOHy1U08-_AH8oNXLHJSoliL1wmgpKTlxRj2iOnKafnS2T-_LvW684rrWZmuWuO83LqKbH3MQ&amp;csui=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HUMAN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62" y="1407381"/>
            <a:ext cx="639540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5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Sympathetic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Prepares </a:t>
            </a:r>
            <a:r>
              <a:rPr lang="en-US" dirty="0"/>
              <a:t>body for </a:t>
            </a:r>
            <a:r>
              <a:rPr lang="en-US" b="1" dirty="0"/>
              <a:t>stress and emergency</a:t>
            </a:r>
            <a:endParaRPr lang="en-US" dirty="0"/>
          </a:p>
          <a:p>
            <a:r>
              <a:rPr lang="en-US" dirty="0"/>
              <a:t>Known as </a:t>
            </a:r>
            <a:r>
              <a:rPr lang="en-US" b="1" dirty="0"/>
              <a:t>“Fight or Flight” system</a:t>
            </a:r>
            <a:endParaRPr lang="en-US" dirty="0"/>
          </a:p>
          <a:p>
            <a:r>
              <a:rPr lang="en-US" dirty="0"/>
              <a:t>Effects:</a:t>
            </a:r>
          </a:p>
          <a:p>
            <a:pPr lvl="1"/>
            <a:r>
              <a:rPr lang="en-US" dirty="0"/>
              <a:t>Increases heart rate</a:t>
            </a:r>
          </a:p>
          <a:p>
            <a:pPr lvl="1"/>
            <a:r>
              <a:rPr lang="en-US" dirty="0"/>
              <a:t>Dilates pupils</a:t>
            </a:r>
          </a:p>
          <a:p>
            <a:pPr lvl="1"/>
            <a:r>
              <a:rPr lang="en-US" dirty="0"/>
              <a:t>Inhibits digestion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8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Parasympathetic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Conserves </a:t>
            </a:r>
            <a:r>
              <a:rPr lang="en-US" dirty="0"/>
              <a:t>and restores energy</a:t>
            </a:r>
          </a:p>
          <a:p>
            <a:r>
              <a:rPr lang="en-US" dirty="0"/>
              <a:t>Known as </a:t>
            </a:r>
            <a:r>
              <a:rPr lang="en-US" b="1" dirty="0"/>
              <a:t>“Rest and Digest” system</a:t>
            </a:r>
            <a:endParaRPr lang="en-US" dirty="0"/>
          </a:p>
          <a:p>
            <a:r>
              <a:rPr lang="en-US" dirty="0"/>
              <a:t>Effects:</a:t>
            </a:r>
          </a:p>
          <a:p>
            <a:pPr lvl="1"/>
            <a:r>
              <a:rPr lang="en-US" dirty="0"/>
              <a:t>Decreases heart rate</a:t>
            </a:r>
          </a:p>
          <a:p>
            <a:pPr lvl="1"/>
            <a:r>
              <a:rPr lang="en-US" dirty="0"/>
              <a:t>Constricts pupils</a:t>
            </a:r>
          </a:p>
          <a:p>
            <a:pPr lvl="1"/>
            <a:r>
              <a:rPr lang="en-US" dirty="0"/>
              <a:t>Stimulates digestion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6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Characteristics of Visceral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Two-neuron </a:t>
            </a:r>
            <a:r>
              <a:rPr lang="en-US" dirty="0"/>
              <a:t>chain:</a:t>
            </a:r>
          </a:p>
          <a:p>
            <a:pPr lvl="1"/>
            <a:r>
              <a:rPr lang="en-US" dirty="0"/>
              <a:t>Preganglionic </a:t>
            </a:r>
            <a:r>
              <a:rPr lang="en-US" dirty="0" smtClean="0"/>
              <a:t>neuron </a:t>
            </a:r>
            <a:endParaRPr lang="en-US" dirty="0"/>
          </a:p>
          <a:p>
            <a:pPr lvl="1"/>
            <a:r>
              <a:rPr lang="en-US" dirty="0"/>
              <a:t>Postganglionic neuron</a:t>
            </a:r>
          </a:p>
          <a:p>
            <a:r>
              <a:rPr lang="en-US" dirty="0"/>
              <a:t>Neurotransmitters:</a:t>
            </a:r>
          </a:p>
          <a:p>
            <a:pPr lvl="1"/>
            <a:r>
              <a:rPr lang="en-US" dirty="0"/>
              <a:t>Acetylcholine</a:t>
            </a:r>
          </a:p>
          <a:p>
            <a:pPr lvl="1"/>
            <a:r>
              <a:rPr lang="en-US" dirty="0"/>
              <a:t>Noradrenaline</a:t>
            </a:r>
          </a:p>
          <a:p>
            <a:r>
              <a:rPr lang="en-US" dirty="0"/>
              <a:t>Effects may be:</a:t>
            </a:r>
          </a:p>
          <a:p>
            <a:pPr lvl="1"/>
            <a:r>
              <a:rPr lang="en-US" dirty="0"/>
              <a:t>Excitatory</a:t>
            </a:r>
          </a:p>
          <a:p>
            <a:pPr lvl="1"/>
            <a:r>
              <a:rPr lang="en-US" dirty="0"/>
              <a:t>Inhibitory</a:t>
            </a:r>
          </a:p>
          <a:p>
            <a:r>
              <a:rPr lang="en-US" dirty="0"/>
              <a:t>Not under conscious control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1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</a:t>
            </a:r>
            <a:r>
              <a:rPr lang="en-US" b="1" dirty="0" smtClean="0"/>
              <a:t>reganglionic </a:t>
            </a:r>
            <a:r>
              <a:rPr lang="en-US" b="1" dirty="0"/>
              <a:t>neuron </a:t>
            </a:r>
            <a:r>
              <a:rPr lang="en-US" dirty="0"/>
              <a:t>starting in the CNS (brain/spinal cord) and synapsing in a ganglion, releasing </a:t>
            </a:r>
            <a:r>
              <a:rPr lang="en-US" dirty="0" smtClean="0">
                <a:hlinkClick r:id="rId2"/>
              </a:rPr>
              <a:t>acetylcholine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/>
              <a:t>P</a:t>
            </a:r>
            <a:r>
              <a:rPr lang="en-US" b="1" dirty="0" smtClean="0"/>
              <a:t>ostganglionic </a:t>
            </a:r>
            <a:r>
              <a:rPr lang="en-US" b="1" dirty="0"/>
              <a:t>neuron </a:t>
            </a:r>
            <a:r>
              <a:rPr lang="en-US" dirty="0"/>
              <a:t>starts at the ganglion (often short) and travels to the target organ (like muscle or gland), usually releasing </a:t>
            </a:r>
            <a:r>
              <a:rPr lang="en-US" dirty="0">
                <a:hlinkClick r:id="rId3"/>
              </a:rPr>
              <a:t>norepinephrine</a:t>
            </a:r>
            <a:r>
              <a:rPr lang="en-US" dirty="0"/>
              <a:t> (sympathetic) or </a:t>
            </a:r>
            <a:r>
              <a:rPr lang="en-US" dirty="0">
                <a:hlinkClick r:id="rId4"/>
              </a:rPr>
              <a:t>acetylcholine</a:t>
            </a:r>
            <a:r>
              <a:rPr lang="en-US" dirty="0"/>
              <a:t> (parasympathetic).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8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DIFF B/W SOMATIC AND VISCERAL NERVOUS SYTEM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154697"/>
              </p:ext>
            </p:extLst>
          </p:nvPr>
        </p:nvGraphicFramePr>
        <p:xfrm>
          <a:off x="865413" y="2563588"/>
          <a:ext cx="10357191" cy="3216725"/>
        </p:xfrm>
        <a:graphic>
          <a:graphicData uri="http://schemas.openxmlformats.org/drawingml/2006/table">
            <a:tbl>
              <a:tblPr/>
              <a:tblGrid>
                <a:gridCol w="3452397">
                  <a:extLst>
                    <a:ext uri="{9D8B030D-6E8A-4147-A177-3AD203B41FA5}">
                      <a16:colId xmlns:a16="http://schemas.microsoft.com/office/drawing/2014/main" val="1053837659"/>
                    </a:ext>
                  </a:extLst>
                </a:gridCol>
                <a:gridCol w="3452397">
                  <a:extLst>
                    <a:ext uri="{9D8B030D-6E8A-4147-A177-3AD203B41FA5}">
                      <a16:colId xmlns:a16="http://schemas.microsoft.com/office/drawing/2014/main" val="1471673671"/>
                    </a:ext>
                  </a:extLst>
                </a:gridCol>
                <a:gridCol w="3452397">
                  <a:extLst>
                    <a:ext uri="{9D8B030D-6E8A-4147-A177-3AD203B41FA5}">
                      <a16:colId xmlns:a16="http://schemas.microsoft.com/office/drawing/2014/main" val="2495449887"/>
                    </a:ext>
                  </a:extLst>
                </a:gridCol>
              </a:tblGrid>
              <a:tr h="643345">
                <a:tc>
                  <a:txBody>
                    <a:bodyPr/>
                    <a:lstStyle/>
                    <a:p>
                      <a:r>
                        <a:rPr lang="en-US" b="1" dirty="0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Somatic 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Visceral 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959980"/>
                  </a:ext>
                </a:extLst>
              </a:tr>
              <a:tr h="643345">
                <a:tc>
                  <a:txBody>
                    <a:bodyPr/>
                    <a:lstStyle/>
                    <a:p>
                      <a:r>
                        <a:rPr lang="en-US"/>
                        <a:t>Control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Voluntary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Involuntary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401073"/>
                  </a:ext>
                </a:extLst>
              </a:tr>
              <a:tr h="643345">
                <a:tc>
                  <a:txBody>
                    <a:bodyPr/>
                    <a:lstStyle/>
                    <a:p>
                      <a:r>
                        <a:rPr lang="en-US"/>
                        <a:t>Effectors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Skeletal muscles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Smooth, cardiac, glands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37998"/>
                  </a:ext>
                </a:extLst>
              </a:tr>
              <a:tr h="643345">
                <a:tc>
                  <a:txBody>
                    <a:bodyPr/>
                    <a:lstStyle/>
                    <a:p>
                      <a:r>
                        <a:rPr lang="en-US"/>
                        <a:t>Neurons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Single neuron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Two neurons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370931"/>
                  </a:ext>
                </a:extLst>
              </a:tr>
              <a:tr h="643345">
                <a:tc>
                  <a:txBody>
                    <a:bodyPr/>
                    <a:lstStyle/>
                    <a:p>
                      <a:r>
                        <a:rPr lang="en-US"/>
                        <a:t>Consciousness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Conscious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Unconscious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57936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1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Importance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 </a:t>
            </a:r>
            <a:r>
              <a:rPr lang="en-US" dirty="0"/>
              <a:t>to somatic nerves → paralysis, loss of sensation</a:t>
            </a:r>
          </a:p>
          <a:p>
            <a:r>
              <a:rPr lang="en-US" dirty="0"/>
              <a:t>Damage to visceral nerves → autonomic </a:t>
            </a:r>
            <a:r>
              <a:rPr lang="en-US" dirty="0" smtClean="0"/>
              <a:t>dysfunction</a:t>
            </a:r>
          </a:p>
          <a:p>
            <a:r>
              <a:rPr lang="en-US" b="1" dirty="0"/>
              <a:t>Important in understanding:</a:t>
            </a:r>
          </a:p>
          <a:p>
            <a:r>
              <a:rPr lang="en-US" dirty="0"/>
              <a:t>Shock</a:t>
            </a:r>
          </a:p>
          <a:p>
            <a:r>
              <a:rPr lang="en-US" dirty="0"/>
              <a:t>Hypertension</a:t>
            </a:r>
          </a:p>
          <a:p>
            <a:r>
              <a:rPr lang="en-US" dirty="0"/>
              <a:t>Digestive disorders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Somatic </a:t>
            </a:r>
            <a:r>
              <a:rPr lang="en-US" dirty="0"/>
              <a:t>NS controls voluntary actions</a:t>
            </a:r>
          </a:p>
          <a:p>
            <a:r>
              <a:rPr lang="en-US" dirty="0"/>
              <a:t>Visceral NS controls involuntary functions</a:t>
            </a:r>
          </a:p>
          <a:p>
            <a:r>
              <a:rPr lang="en-US" dirty="0"/>
              <a:t>Both systems are essential for survival and coordination</a:t>
            </a:r>
          </a:p>
          <a:p>
            <a:r>
              <a:rPr lang="en-US" dirty="0"/>
              <a:t>Maintain balance between internal and external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3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500931"/>
            <a:ext cx="11163632" cy="5868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3" y="500932"/>
            <a:ext cx="11298804" cy="5899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1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Somatic Nervous </a:t>
            </a:r>
            <a:r>
              <a:rPr lang="en-US" b="1" dirty="0" smtClean="0"/>
              <a:t>System &amp;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Visceral (Autonomic)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PNS is functionally divided into:</a:t>
            </a:r>
          </a:p>
          <a:p>
            <a:r>
              <a:rPr lang="en-US" b="1" dirty="0"/>
              <a:t>Somatic Nervous System</a:t>
            </a:r>
            <a:endParaRPr lang="en-US" dirty="0"/>
          </a:p>
          <a:p>
            <a:r>
              <a:rPr lang="en-US" b="1" dirty="0"/>
              <a:t>Visceral (Autonomic) Nervous System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Somatic Nervous System (SNS)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Definition</a:t>
            </a:r>
            <a:endParaRPr lang="en-US" b="1" dirty="0"/>
          </a:p>
          <a:p>
            <a:r>
              <a:rPr lang="en-US" dirty="0"/>
              <a:t>Part of peripheral nervous system</a:t>
            </a:r>
          </a:p>
          <a:p>
            <a:r>
              <a:rPr lang="en-US" dirty="0"/>
              <a:t>Concerned with </a:t>
            </a:r>
            <a:r>
              <a:rPr lang="en-US" b="1" dirty="0"/>
              <a:t>voluntary activities</a:t>
            </a:r>
            <a:endParaRPr lang="en-US" dirty="0"/>
          </a:p>
          <a:p>
            <a:r>
              <a:rPr lang="en-US" dirty="0"/>
              <a:t>Supplies:</a:t>
            </a:r>
          </a:p>
          <a:p>
            <a:pPr lvl="1"/>
            <a:r>
              <a:rPr lang="en-US" dirty="0"/>
              <a:t>Skin</a:t>
            </a:r>
          </a:p>
          <a:p>
            <a:pPr lvl="1"/>
            <a:r>
              <a:rPr lang="en-US" dirty="0"/>
              <a:t>Skeletal muscles</a:t>
            </a:r>
          </a:p>
          <a:p>
            <a:pPr lvl="1"/>
            <a:r>
              <a:rPr lang="en-US" dirty="0"/>
              <a:t>Joints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5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Components of Somatic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Sensory </a:t>
            </a:r>
            <a:r>
              <a:rPr lang="en-US" b="1" dirty="0"/>
              <a:t>(Afferent) nerves</a:t>
            </a:r>
            <a:endParaRPr lang="en-US" dirty="0"/>
          </a:p>
          <a:p>
            <a:pPr lvl="1"/>
            <a:r>
              <a:rPr lang="en-US" dirty="0"/>
              <a:t>Carry sensations from body to CNS</a:t>
            </a:r>
          </a:p>
          <a:p>
            <a:r>
              <a:rPr lang="en-US" b="1" dirty="0"/>
              <a:t>Motor (Efferent) nerves</a:t>
            </a:r>
            <a:endParaRPr lang="en-US" dirty="0"/>
          </a:p>
          <a:p>
            <a:pPr lvl="1"/>
            <a:r>
              <a:rPr lang="en-US" dirty="0"/>
              <a:t>Carry impulses from CNS to skeletal muscles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0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Somatic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Conscious </a:t>
            </a:r>
            <a:r>
              <a:rPr lang="en-US" dirty="0"/>
              <a:t>perception of sensations:</a:t>
            </a:r>
          </a:p>
          <a:p>
            <a:pPr lvl="1"/>
            <a:r>
              <a:rPr lang="en-US" dirty="0"/>
              <a:t>Pain</a:t>
            </a:r>
          </a:p>
          <a:p>
            <a:pPr lvl="1"/>
            <a:r>
              <a:rPr lang="en-US" dirty="0"/>
              <a:t>Touch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Proprioception</a:t>
            </a:r>
          </a:p>
          <a:p>
            <a:r>
              <a:rPr lang="en-US" dirty="0"/>
              <a:t>Voluntary control of skeletal muscles</a:t>
            </a:r>
          </a:p>
          <a:p>
            <a:r>
              <a:rPr lang="en-US" dirty="0"/>
              <a:t>Responsible for reflex actions involving skeletal muscles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1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Characteristics of Somatic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/>
              <a:t>motor neuron between CNS and muscle</a:t>
            </a:r>
          </a:p>
          <a:p>
            <a:r>
              <a:rPr lang="en-US" dirty="0"/>
              <a:t>Neurotransmitter: </a:t>
            </a:r>
            <a:r>
              <a:rPr lang="en-US" b="1" dirty="0"/>
              <a:t>Acetylcholine</a:t>
            </a:r>
            <a:endParaRPr lang="en-US" dirty="0"/>
          </a:p>
          <a:p>
            <a:r>
              <a:rPr lang="en-US" dirty="0"/>
              <a:t>Effect on muscles is always </a:t>
            </a:r>
            <a:r>
              <a:rPr lang="en-US" b="1" dirty="0"/>
              <a:t>excitatory</a:t>
            </a:r>
            <a:endParaRPr lang="en-US" dirty="0"/>
          </a:p>
          <a:p>
            <a:r>
              <a:rPr lang="en-US" dirty="0"/>
              <a:t>Actions are under </a:t>
            </a:r>
            <a:r>
              <a:rPr lang="en-US" b="1" dirty="0"/>
              <a:t>conscious control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1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Visceral Nervous System (Autonomic NS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of peripheral nervous system</a:t>
            </a:r>
          </a:p>
          <a:p>
            <a:r>
              <a:rPr lang="en-US" dirty="0"/>
              <a:t>Controls </a:t>
            </a:r>
            <a:r>
              <a:rPr lang="en-US" b="1" dirty="0"/>
              <a:t>involuntary activities</a:t>
            </a:r>
            <a:endParaRPr lang="en-US" dirty="0"/>
          </a:p>
          <a:p>
            <a:r>
              <a:rPr lang="en-US" dirty="0"/>
              <a:t>Regulates internal environment of body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4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Structures Supplied by Visceral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 </a:t>
            </a:r>
            <a:r>
              <a:rPr lang="en-US" dirty="0"/>
              <a:t>muscles</a:t>
            </a:r>
          </a:p>
          <a:p>
            <a:r>
              <a:rPr lang="en-US" dirty="0"/>
              <a:t>Cardiac muscle</a:t>
            </a:r>
          </a:p>
          <a:p>
            <a:r>
              <a:rPr lang="en-US" dirty="0"/>
              <a:t>Glands</a:t>
            </a:r>
          </a:p>
          <a:p>
            <a:r>
              <a:rPr lang="en-US" dirty="0"/>
              <a:t>Blood vessels</a:t>
            </a:r>
          </a:p>
          <a:p>
            <a:r>
              <a:rPr lang="en-US" dirty="0"/>
              <a:t>Viscera (internal organs)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4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Divisions of Visceral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Sympathetic </a:t>
            </a:r>
            <a:r>
              <a:rPr lang="en-US" b="1" dirty="0"/>
              <a:t>nervous system</a:t>
            </a:r>
            <a:endParaRPr lang="en-US" dirty="0"/>
          </a:p>
          <a:p>
            <a:r>
              <a:rPr lang="en-US" b="1" dirty="0"/>
              <a:t>Parasympathetic nervous </a:t>
            </a:r>
            <a:r>
              <a:rPr lang="en-US" b="1" dirty="0" smtClean="0"/>
              <a:t>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959" y="500931"/>
            <a:ext cx="639540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26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355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HUMAN ANATOMY</vt:lpstr>
      <vt:lpstr>Somatic Nervous System &amp; Visceral (Autonomic) Nervous System</vt:lpstr>
      <vt:lpstr>Somatic Nervous System (SNS) </vt:lpstr>
      <vt:lpstr>Components of Somatic Nervous System</vt:lpstr>
      <vt:lpstr>Functions of Somatic Nervous System</vt:lpstr>
      <vt:lpstr>Characteristics of Somatic Nervous System</vt:lpstr>
      <vt:lpstr>Visceral Nervous System (Autonomic NS)</vt:lpstr>
      <vt:lpstr>Structures Supplied by Visceral Nervous System</vt:lpstr>
      <vt:lpstr>Divisions of Visceral Nervous System</vt:lpstr>
      <vt:lpstr>Sympathetic Nervous System</vt:lpstr>
      <vt:lpstr>Parasympathetic Nervous System</vt:lpstr>
      <vt:lpstr>Characteristics of Visceral Nervous System</vt:lpstr>
      <vt:lpstr>PowerPoint Presentation</vt:lpstr>
      <vt:lpstr>DIFF B/W SOMATIC AND VISCERAL NERVOUS SYTEM</vt:lpstr>
      <vt:lpstr>Clinical Importance</vt:lpstr>
      <vt:lpstr>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ANATOMY</dc:title>
  <dc:creator>Moorche</dc:creator>
  <cp:lastModifiedBy>Moorche</cp:lastModifiedBy>
  <cp:revision>4</cp:revision>
  <dcterms:created xsi:type="dcterms:W3CDTF">2026-01-12T12:33:59Z</dcterms:created>
  <dcterms:modified xsi:type="dcterms:W3CDTF">2026-01-12T13:19:05Z</dcterms:modified>
</cp:coreProperties>
</file>