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Assimilation is a social process in which individuals or groups gradually give up their original culture and fully adopt the culture of the dominant society.</a:t>
            </a:r>
          </a:p>
          <a:p>
            <a:r>
              <a:rPr lang="en-US" dirty="0"/>
              <a:t>In assimilation, cultural differences disappear over </a:t>
            </a:r>
            <a:r>
              <a:rPr lang="en-US" dirty="0" smtClean="0"/>
              <a:t>time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According to sociologists, assimilation is the process by which different groups become similar in culture, values, attitudes, and behavior, eventually forming a common culture.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Features</a:t>
            </a:r>
            <a:endParaRPr lang="en-US" dirty="0"/>
          </a:p>
          <a:p>
            <a:r>
              <a:rPr lang="en-US" dirty="0"/>
              <a:t>Long-term and gradual process</a:t>
            </a:r>
          </a:p>
          <a:p>
            <a:r>
              <a:rPr lang="en-US" dirty="0"/>
              <a:t>Original culture is lost or weakened</a:t>
            </a:r>
          </a:p>
          <a:p>
            <a:r>
              <a:rPr lang="en-US" dirty="0"/>
              <a:t>Leads to cultural uniformity</a:t>
            </a:r>
          </a:p>
          <a:p>
            <a:r>
              <a:rPr lang="en-US" dirty="0"/>
              <a:t>Usually involves a dominant culture</a:t>
            </a:r>
          </a:p>
          <a:p>
            <a:r>
              <a:rPr lang="en-US" dirty="0"/>
              <a:t>Often seen among immigrants or minority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Stages of Assimilation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Contact – </a:t>
            </a:r>
            <a:r>
              <a:rPr lang="en-US" dirty="0"/>
              <a:t>Different groups come into contact</a:t>
            </a:r>
          </a:p>
          <a:p>
            <a:r>
              <a:rPr lang="en-US" b="1" dirty="0"/>
              <a:t>Accommodation </a:t>
            </a:r>
            <a:r>
              <a:rPr lang="en-US" dirty="0" smtClean="0"/>
              <a:t>– Temporary </a:t>
            </a:r>
            <a:r>
              <a:rPr lang="en-US" dirty="0"/>
              <a:t>adjustment to avoid conflict</a:t>
            </a:r>
          </a:p>
          <a:p>
            <a:r>
              <a:rPr lang="en-US" b="1" dirty="0"/>
              <a:t>Assimilation </a:t>
            </a:r>
            <a:r>
              <a:rPr lang="en-US" b="1" dirty="0" smtClean="0"/>
              <a:t>– </a:t>
            </a:r>
            <a:r>
              <a:rPr lang="en-US" dirty="0" smtClean="0"/>
              <a:t>Complete </a:t>
            </a:r>
            <a:r>
              <a:rPr lang="en-US" dirty="0"/>
              <a:t>cultural absorption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Examples</a:t>
            </a:r>
            <a:endParaRPr lang="en-US" dirty="0" smtClean="0"/>
          </a:p>
          <a:p>
            <a:r>
              <a:rPr lang="en-US" dirty="0" smtClean="0"/>
              <a:t>Immigrants </a:t>
            </a:r>
            <a:r>
              <a:rPr lang="en-US" dirty="0"/>
              <a:t>adopting the language, dress, and lifestyle of the host country</a:t>
            </a:r>
          </a:p>
          <a:p>
            <a:r>
              <a:rPr lang="en-US" dirty="0"/>
              <a:t>Tribal groups adopting mainstream culture and giving up traditional practices</a:t>
            </a:r>
          </a:p>
          <a:p>
            <a:r>
              <a:rPr lang="en-US" dirty="0"/>
              <a:t>Minority communities fully blending into national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smtClean="0"/>
              <a:t>Assimilation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Importance of Assimilation</a:t>
            </a:r>
            <a:endParaRPr lang="en-US" dirty="0"/>
          </a:p>
          <a:p>
            <a:r>
              <a:rPr lang="en-US" dirty="0"/>
              <a:t>Promotes social unity</a:t>
            </a:r>
          </a:p>
          <a:p>
            <a:r>
              <a:rPr lang="en-US" dirty="0"/>
              <a:t>Reduces cultural conflict</a:t>
            </a:r>
          </a:p>
          <a:p>
            <a:r>
              <a:rPr lang="en-US" dirty="0"/>
              <a:t>Strengthens national </a:t>
            </a:r>
            <a:r>
              <a:rPr lang="en-US" dirty="0" smtClean="0"/>
              <a:t>integration</a:t>
            </a:r>
          </a:p>
          <a:p>
            <a:pPr marL="0" indent="0">
              <a:buNone/>
            </a:pPr>
            <a:r>
              <a:rPr lang="en-US" b="1" dirty="0" smtClean="0"/>
              <a:t>Criticism </a:t>
            </a:r>
            <a:r>
              <a:rPr lang="en-US" b="1" dirty="0"/>
              <a:t>/ Limitations</a:t>
            </a:r>
            <a:endParaRPr lang="en-US" dirty="0"/>
          </a:p>
          <a:p>
            <a:r>
              <a:rPr lang="en-US" dirty="0"/>
              <a:t>Can lead to loss of cultural identity</a:t>
            </a:r>
          </a:p>
          <a:p>
            <a:r>
              <a:rPr lang="en-US" dirty="0"/>
              <a:t>May be forced on minority groups</a:t>
            </a:r>
          </a:p>
          <a:p>
            <a:r>
              <a:rPr lang="en-US" dirty="0"/>
              <a:t>Dominant culture may suppress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191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Assimilation</vt:lpstr>
      <vt:lpstr>Assimilation</vt:lpstr>
      <vt:lpstr>Assimilation</vt:lpstr>
      <vt:lpstr>Stages of Assimilation </vt:lpstr>
      <vt:lpstr>Assimilation</vt:lpstr>
      <vt:lpstr>Assimilation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14</cp:revision>
  <dcterms:created xsi:type="dcterms:W3CDTF">2025-12-02T09:03:41Z</dcterms:created>
  <dcterms:modified xsi:type="dcterms:W3CDTF">2026-01-12T20:06:10Z</dcterms:modified>
</cp:coreProperties>
</file>