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84" r:id="rId4"/>
    <p:sldId id="285" r:id="rId5"/>
    <p:sldId id="286" r:id="rId6"/>
    <p:sldId id="287" r:id="rId7"/>
    <p:sldId id="283" r:id="rId8"/>
    <p:sldId id="28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Assimilation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859912"/>
            <a:ext cx="6815669" cy="1320802"/>
          </a:xfrm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BS PSYCHOLOGY 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SEMESTER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			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Ms. Shehwar Saeed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1" y="1397883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6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Assimilation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285999"/>
            <a:ext cx="9601196" cy="33189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Assimilation is a social process in which individuals or groups gradually give up their original culture and fully adopt the culture of the dominant society.</a:t>
            </a:r>
          </a:p>
          <a:p>
            <a:r>
              <a:rPr lang="en-US" dirty="0"/>
              <a:t>In assimilation, cultural differences disappear over </a:t>
            </a:r>
            <a:r>
              <a:rPr lang="en-US" dirty="0" smtClean="0"/>
              <a:t>time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Definition</a:t>
            </a:r>
            <a:endParaRPr lang="en-US" dirty="0"/>
          </a:p>
          <a:p>
            <a:r>
              <a:rPr lang="en-US" dirty="0"/>
              <a:t>According to sociologists, assimilation is the process by which different groups become similar in culture, values, attitudes, and behavior, eventually forming a common culture.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720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Assimilation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Key Features</a:t>
            </a:r>
            <a:endParaRPr lang="en-US" dirty="0"/>
          </a:p>
          <a:p>
            <a:r>
              <a:rPr lang="en-US" dirty="0"/>
              <a:t>Long-term and gradual process</a:t>
            </a:r>
          </a:p>
          <a:p>
            <a:r>
              <a:rPr lang="en-US" dirty="0"/>
              <a:t>Original culture is lost or weakened</a:t>
            </a:r>
          </a:p>
          <a:p>
            <a:r>
              <a:rPr lang="en-US" dirty="0"/>
              <a:t>Leads to cultural uniformity</a:t>
            </a:r>
          </a:p>
          <a:p>
            <a:r>
              <a:rPr lang="en-US" dirty="0"/>
              <a:t>Usually involves a dominant culture</a:t>
            </a:r>
          </a:p>
          <a:p>
            <a:r>
              <a:rPr lang="en-US" dirty="0"/>
              <a:t>Often seen among immigrants or minority groups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33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Stages of Assimilation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Contact – </a:t>
            </a:r>
            <a:r>
              <a:rPr lang="en-US" dirty="0"/>
              <a:t>Different groups come into contact</a:t>
            </a:r>
          </a:p>
          <a:p>
            <a:r>
              <a:rPr lang="en-US" b="1" dirty="0"/>
              <a:t>Accommodation </a:t>
            </a:r>
            <a:r>
              <a:rPr lang="en-US" dirty="0" smtClean="0"/>
              <a:t>– Temporary </a:t>
            </a:r>
            <a:r>
              <a:rPr lang="en-US" dirty="0"/>
              <a:t>adjustment to avoid conflict</a:t>
            </a:r>
          </a:p>
          <a:p>
            <a:r>
              <a:rPr lang="en-US" b="1" dirty="0"/>
              <a:t>Assimilation </a:t>
            </a:r>
            <a:r>
              <a:rPr lang="en-US" b="1" dirty="0" smtClean="0"/>
              <a:t>– </a:t>
            </a:r>
            <a:r>
              <a:rPr lang="en-US" dirty="0" smtClean="0"/>
              <a:t>Complete </a:t>
            </a:r>
            <a:r>
              <a:rPr lang="en-US" dirty="0"/>
              <a:t>cultural absorption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532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Assimilation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Examples</a:t>
            </a:r>
            <a:endParaRPr lang="en-US" dirty="0" smtClean="0"/>
          </a:p>
          <a:p>
            <a:r>
              <a:rPr lang="en-US" dirty="0" smtClean="0"/>
              <a:t>Immigrants </a:t>
            </a:r>
            <a:r>
              <a:rPr lang="en-US" dirty="0"/>
              <a:t>adopting the language, dress, and lifestyle of the host country</a:t>
            </a:r>
          </a:p>
          <a:p>
            <a:r>
              <a:rPr lang="en-US" dirty="0"/>
              <a:t>Tribal groups adopting mainstream culture and giving up traditional practices</a:t>
            </a:r>
          </a:p>
          <a:p>
            <a:r>
              <a:rPr lang="en-US" dirty="0"/>
              <a:t>Minority communities fully blending into national culture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28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1196" cy="1303867"/>
          </a:xfrm>
        </p:spPr>
        <p:txBody>
          <a:bodyPr/>
          <a:lstStyle/>
          <a:p>
            <a:r>
              <a:rPr lang="en-US" b="1" smtClean="0"/>
              <a:t>Assimilation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Importance of Assimilation</a:t>
            </a:r>
            <a:endParaRPr lang="en-US" dirty="0"/>
          </a:p>
          <a:p>
            <a:r>
              <a:rPr lang="en-US" dirty="0"/>
              <a:t>Promotes social unity</a:t>
            </a:r>
          </a:p>
          <a:p>
            <a:r>
              <a:rPr lang="en-US" dirty="0"/>
              <a:t>Reduces cultural conflict</a:t>
            </a:r>
          </a:p>
          <a:p>
            <a:r>
              <a:rPr lang="en-US" dirty="0"/>
              <a:t>Strengthens national </a:t>
            </a:r>
            <a:r>
              <a:rPr lang="en-US" dirty="0" smtClean="0"/>
              <a:t>integration</a:t>
            </a:r>
          </a:p>
          <a:p>
            <a:pPr marL="0" indent="0">
              <a:buNone/>
            </a:pPr>
            <a:r>
              <a:rPr lang="en-US" b="1" dirty="0" smtClean="0"/>
              <a:t>Criticism </a:t>
            </a:r>
            <a:r>
              <a:rPr lang="en-US" b="1" dirty="0"/>
              <a:t>/ Limitations</a:t>
            </a:r>
            <a:endParaRPr lang="en-US" dirty="0"/>
          </a:p>
          <a:p>
            <a:r>
              <a:rPr lang="en-US" dirty="0"/>
              <a:t>Can lead to loss of cultural identity</a:t>
            </a:r>
          </a:p>
          <a:p>
            <a:r>
              <a:rPr lang="en-US" dirty="0"/>
              <a:t>May be forced on minority groups</a:t>
            </a:r>
          </a:p>
          <a:p>
            <a:r>
              <a:rPr lang="en-US" dirty="0"/>
              <a:t>Dominant culture may suppress others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71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Any Question?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3992" y="508884"/>
            <a:ext cx="803082" cy="473248"/>
          </a:xfrm>
          <a:prstGeom prst="rect">
            <a:avLst/>
          </a:prstGeom>
        </p:spPr>
      </p:pic>
      <p:pic>
        <p:nvPicPr>
          <p:cNvPr id="1032" name="Picture 8" descr="3D Beige Question Mark. Symbol Of Inquiry And Curiosity In Minimalist  Design Isolated On Transparent Background 68285074 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783" y="2285999"/>
            <a:ext cx="6667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0658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Wooden Block 'Thank You' Message on Beige Background · Free Stock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71500"/>
            <a:ext cx="10896600" cy="569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734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96</TotalTime>
  <Words>191</Words>
  <Application>Microsoft Office PowerPoint</Application>
  <PresentationFormat>Widescreen</PresentationFormat>
  <Paragraphs>36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Garamond</vt:lpstr>
      <vt:lpstr>Times New Roman</vt:lpstr>
      <vt:lpstr>Organic</vt:lpstr>
      <vt:lpstr>Assimilation</vt:lpstr>
      <vt:lpstr>Assimilation</vt:lpstr>
      <vt:lpstr>Assimilation</vt:lpstr>
      <vt:lpstr>Stages of Assimilation </vt:lpstr>
      <vt:lpstr>Assimilation</vt:lpstr>
      <vt:lpstr>Assimilation</vt:lpstr>
      <vt:lpstr>Any Question?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hp</cp:lastModifiedBy>
  <cp:revision>14</cp:revision>
  <dcterms:created xsi:type="dcterms:W3CDTF">2025-12-02T09:03:41Z</dcterms:created>
  <dcterms:modified xsi:type="dcterms:W3CDTF">2026-01-12T20:06:10Z</dcterms:modified>
</cp:coreProperties>
</file>