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24099" y="1543050"/>
            <a:ext cx="7543800" cy="3829050"/>
          </a:xfrm>
          <a:custGeom>
            <a:avLst/>
            <a:gdLst/>
            <a:ahLst/>
            <a:cxnLst/>
            <a:rect l="l" t="t" r="r" b="b"/>
            <a:pathLst>
              <a:path w="7543800" h="3829050">
                <a:moveTo>
                  <a:pt x="0" y="3829050"/>
                </a:moveTo>
                <a:lnTo>
                  <a:pt x="7543800" y="3829050"/>
                </a:lnTo>
                <a:lnTo>
                  <a:pt x="7543800" y="0"/>
                </a:lnTo>
                <a:lnTo>
                  <a:pt x="0" y="0"/>
                </a:lnTo>
                <a:lnTo>
                  <a:pt x="0" y="382905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43250"/>
            <a:ext cx="2457449" cy="6191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4550" y="3143250"/>
            <a:ext cx="2457450" cy="61912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695574" y="3524250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70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10073" y="2489771"/>
            <a:ext cx="2371852" cy="849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253229" y="3539045"/>
            <a:ext cx="3702684" cy="941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599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52775"/>
            <a:ext cx="761999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9525" y="3152775"/>
            <a:ext cx="752475" cy="6096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400174" y="241935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599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52775"/>
            <a:ext cx="761999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9525" y="3152775"/>
            <a:ext cx="752475" cy="60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0260" y="1250061"/>
            <a:ext cx="8031479" cy="719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5028" y="2496932"/>
            <a:ext cx="5149215" cy="2548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5"/>
              </a:spcBef>
            </a:pPr>
            <a:r>
              <a:rPr sz="5400"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5334000" y="3962400"/>
            <a:ext cx="3702684" cy="422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080" indent="-324485">
              <a:lnSpc>
                <a:spcPct val="143100"/>
              </a:lnSpc>
              <a:spcBef>
                <a:spcPts val="100"/>
              </a:spcBef>
            </a:pPr>
            <a:r>
              <a:rPr lang="en-US" sz="2100" dirty="0" smtClean="0"/>
              <a:t>Assigned By: Ms. </a:t>
            </a:r>
            <a:r>
              <a:rPr lang="en-US" sz="2100" dirty="0" err="1" smtClean="0"/>
              <a:t>Shehwar</a:t>
            </a:r>
            <a:r>
              <a:rPr lang="en-US" sz="2100" dirty="0" smtClean="0"/>
              <a:t> Saeed</a:t>
            </a:r>
            <a:endParaRPr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149" y="809625"/>
            <a:ext cx="9906000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50695">
              <a:lnSpc>
                <a:spcPct val="100000"/>
              </a:lnSpc>
              <a:spcBef>
                <a:spcPts val="130"/>
              </a:spcBef>
            </a:pPr>
            <a:r>
              <a:rPr dirty="0"/>
              <a:t>CARES</a:t>
            </a:r>
            <a:r>
              <a:rPr spc="-6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20" dirty="0"/>
              <a:t>EYES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028" y="2496932"/>
            <a:ext cx="3883025" cy="203390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9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Eat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healthy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food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(vitamin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A).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Avoid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excessive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screen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time.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Read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proper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light.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Get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regular eye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checkups.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40585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028" y="2496932"/>
            <a:ext cx="4501515" cy="15189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9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Vision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vital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sense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Eyes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help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us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understand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world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Proper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care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ensures healthy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vision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6170930"/>
            <a:chOff x="0" y="601662"/>
            <a:chExt cx="12192000" cy="6170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75" y="4714875"/>
              <a:ext cx="2057400" cy="2057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999" y="942975"/>
              <a:ext cx="10115550" cy="5038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499" y="809625"/>
            <a:ext cx="10344150" cy="52197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04010" y="6452234"/>
            <a:ext cx="464185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Times New Roman"/>
                <a:cs typeface="Times New Roman"/>
              </a:rPr>
              <a:t>ThePhoto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90" dirty="0">
                <a:latin typeface="Times New Roman"/>
                <a:cs typeface="Times New Roman"/>
              </a:rPr>
              <a:t>by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PhotoAuthor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is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Times New Roman"/>
                <a:cs typeface="Times New Roman"/>
              </a:rPr>
              <a:t>licensed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CCYYSA.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87706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028" y="2496932"/>
            <a:ext cx="7493000" cy="15189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9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Vision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ability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see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interpret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light.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one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of the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five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senses.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Helps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us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understand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shape,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color,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distance,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movement.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130"/>
              </a:spcBef>
            </a:pPr>
            <a:r>
              <a:rPr spc="-30" dirty="0"/>
              <a:t>IMPORTANCE</a:t>
            </a:r>
            <a:r>
              <a:rPr spc="-160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spc="-10" dirty="0"/>
              <a:t>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028" y="2496932"/>
            <a:ext cx="6121400" cy="203390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9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Helps in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learning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reading.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Essential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for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daily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activities.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Protects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us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from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danger.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Supports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communication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social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interaction.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78180">
              <a:lnSpc>
                <a:spcPct val="100000"/>
              </a:lnSpc>
              <a:spcBef>
                <a:spcPts val="130"/>
              </a:spcBef>
            </a:pPr>
            <a:r>
              <a:rPr dirty="0"/>
              <a:t>HUMAN</a:t>
            </a:r>
            <a:r>
              <a:rPr spc="-60" dirty="0"/>
              <a:t> </a:t>
            </a:r>
            <a:r>
              <a:rPr dirty="0"/>
              <a:t>EYE</a:t>
            </a:r>
            <a:r>
              <a:rPr spc="-105" dirty="0"/>
              <a:t> </a:t>
            </a:r>
            <a:r>
              <a:rPr dirty="0"/>
              <a:t>(</a:t>
            </a:r>
            <a:r>
              <a:rPr spc="-55" dirty="0"/>
              <a:t> </a:t>
            </a:r>
            <a:r>
              <a:rPr dirty="0"/>
              <a:t>Overview</a:t>
            </a:r>
            <a:r>
              <a:rPr spc="-80" dirty="0"/>
              <a:t> </a:t>
            </a:r>
            <a:r>
              <a:rPr spc="-5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028" y="2496932"/>
            <a:ext cx="5758180" cy="15189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9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eye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organ of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vision.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works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like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camera.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Captures light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sends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signals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brain.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10285">
              <a:lnSpc>
                <a:spcPct val="100000"/>
              </a:lnSpc>
              <a:spcBef>
                <a:spcPts val="130"/>
              </a:spcBef>
            </a:pPr>
            <a:r>
              <a:rPr dirty="0"/>
              <a:t>MAIN</a:t>
            </a:r>
            <a:r>
              <a:rPr spc="-170" dirty="0"/>
              <a:t> </a:t>
            </a:r>
            <a:r>
              <a:rPr spc="-30" dirty="0"/>
              <a:t>PARTS</a:t>
            </a:r>
            <a:r>
              <a:rPr spc="-85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spc="-20" dirty="0"/>
              <a:t>EYES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028" y="2496932"/>
            <a:ext cx="1742439" cy="306387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9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Cornea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Iris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Pupil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Lens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Retina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Optic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nerve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449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130"/>
              </a:spcBef>
            </a:pPr>
            <a:r>
              <a:rPr dirty="0"/>
              <a:t>FUNTIONS</a:t>
            </a:r>
            <a:r>
              <a:rPr spc="-130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EYE</a:t>
            </a:r>
            <a:r>
              <a:rPr spc="-50" dirty="0"/>
              <a:t> </a:t>
            </a:r>
            <a:r>
              <a:rPr spc="-10" dirty="0"/>
              <a:t>PARTS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028" y="2496932"/>
            <a:ext cx="4819650" cy="306387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9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Cornea: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Bends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incoming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light.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Iris: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Controls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amount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light.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Pupil:</a:t>
            </a: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Opening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light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entry.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Lens:</a:t>
            </a:r>
            <a:r>
              <a:rPr sz="24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Focuses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light.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Retina: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Forms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image.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Optic</a:t>
            </a:r>
            <a:r>
              <a:rPr sz="24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Nerve:</a:t>
            </a: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Sends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signals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brain.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60780">
              <a:lnSpc>
                <a:spcPct val="100000"/>
              </a:lnSpc>
              <a:spcBef>
                <a:spcPts val="130"/>
              </a:spcBef>
            </a:pPr>
            <a:r>
              <a:rPr dirty="0"/>
              <a:t>HOW</a:t>
            </a:r>
            <a:r>
              <a:rPr spc="-95" dirty="0"/>
              <a:t> </a:t>
            </a:r>
            <a:r>
              <a:rPr dirty="0"/>
              <a:t>VISION</a:t>
            </a:r>
            <a:r>
              <a:rPr spc="-85" dirty="0"/>
              <a:t> </a:t>
            </a:r>
            <a:r>
              <a:rPr spc="-10" dirty="0"/>
              <a:t>WORKS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9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dirty="0"/>
              <a:t>Light</a:t>
            </a:r>
            <a:r>
              <a:rPr spc="-40" dirty="0"/>
              <a:t> </a:t>
            </a:r>
            <a:r>
              <a:rPr dirty="0"/>
              <a:t>enters through</a:t>
            </a:r>
            <a:r>
              <a:rPr spc="-35" dirty="0"/>
              <a:t> </a:t>
            </a:r>
            <a:r>
              <a:rPr spc="-10" dirty="0"/>
              <a:t>cornea.</a:t>
            </a: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dirty="0"/>
              <a:t>Passes</a:t>
            </a:r>
            <a:r>
              <a:rPr spc="-5" dirty="0"/>
              <a:t> </a:t>
            </a:r>
            <a:r>
              <a:rPr dirty="0"/>
              <a:t>through</a:t>
            </a:r>
            <a:r>
              <a:rPr spc="-40" dirty="0"/>
              <a:t> </a:t>
            </a:r>
            <a:r>
              <a:rPr dirty="0"/>
              <a:t>pupil</a:t>
            </a:r>
            <a:r>
              <a:rPr spc="-3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lens.</a:t>
            </a: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dirty="0"/>
              <a:t>Image</a:t>
            </a:r>
            <a:r>
              <a:rPr spc="-35" dirty="0"/>
              <a:t> </a:t>
            </a:r>
            <a:r>
              <a:rPr dirty="0"/>
              <a:t>forms</a:t>
            </a:r>
            <a:r>
              <a:rPr spc="30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spc="-10" dirty="0"/>
              <a:t>retina.</a:t>
            </a: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dirty="0"/>
              <a:t>Retina</a:t>
            </a:r>
            <a:r>
              <a:rPr spc="-50" dirty="0"/>
              <a:t> </a:t>
            </a:r>
            <a:r>
              <a:rPr dirty="0"/>
              <a:t>converts</a:t>
            </a:r>
            <a:r>
              <a:rPr spc="20" dirty="0"/>
              <a:t> </a:t>
            </a:r>
            <a:r>
              <a:rPr dirty="0"/>
              <a:t>light</a:t>
            </a:r>
            <a:r>
              <a:rPr spc="-25" dirty="0"/>
              <a:t> </a:t>
            </a:r>
            <a:r>
              <a:rPr dirty="0"/>
              <a:t>into</a:t>
            </a:r>
            <a:r>
              <a:rPr spc="-25" dirty="0"/>
              <a:t> </a:t>
            </a:r>
            <a:r>
              <a:rPr dirty="0"/>
              <a:t>nerve</a:t>
            </a:r>
            <a:r>
              <a:rPr spc="-40" dirty="0"/>
              <a:t> </a:t>
            </a:r>
            <a:r>
              <a:rPr spc="-10" dirty="0"/>
              <a:t>signals.</a:t>
            </a: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dirty="0"/>
              <a:t>Brain</a:t>
            </a:r>
            <a:r>
              <a:rPr spc="-30" dirty="0"/>
              <a:t> </a:t>
            </a:r>
            <a:r>
              <a:rPr dirty="0"/>
              <a:t>interprets</a:t>
            </a:r>
            <a:r>
              <a:rPr spc="1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image.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30"/>
              </a:spcBef>
            </a:pPr>
            <a:r>
              <a:rPr dirty="0"/>
              <a:t>COMMON</a:t>
            </a:r>
            <a:r>
              <a:rPr spc="-114" dirty="0"/>
              <a:t> </a:t>
            </a:r>
            <a:r>
              <a:rPr dirty="0"/>
              <a:t>VISION</a:t>
            </a:r>
            <a:r>
              <a:rPr spc="-160" dirty="0"/>
              <a:t> </a:t>
            </a:r>
            <a:r>
              <a:rPr spc="-10" dirty="0"/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028" y="2496932"/>
            <a:ext cx="4635500" cy="203390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9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Myopia (Short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sightedness).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Hypermetropia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(Long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sightedness).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Astigmatism.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Color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blindness.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244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MT</vt:lpstr>
      <vt:lpstr>Times New Roman</vt:lpstr>
      <vt:lpstr>Office Theme</vt:lpstr>
      <vt:lpstr>VISION</vt:lpstr>
      <vt:lpstr>INTRODUCTION</vt:lpstr>
      <vt:lpstr>IMPORTANCE OF VISION</vt:lpstr>
      <vt:lpstr>HUMAN EYE ( Overview )</vt:lpstr>
      <vt:lpstr>MAIN PARTS OF EYES</vt:lpstr>
      <vt:lpstr>PowerPoint Presentation</vt:lpstr>
      <vt:lpstr>FUNTIONS OF EYE PARTS</vt:lpstr>
      <vt:lpstr>HOW VISION WORKS</vt:lpstr>
      <vt:lpstr>COMMON VISION PROBLEMS</vt:lpstr>
      <vt:lpstr>PowerPoint Presentation</vt:lpstr>
      <vt:lpstr>CARES OF EYES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</dc:title>
  <cp:lastModifiedBy>hp</cp:lastModifiedBy>
  <cp:revision>1</cp:revision>
  <dcterms:created xsi:type="dcterms:W3CDTF">2026-01-12T07:38:00Z</dcterms:created>
  <dcterms:modified xsi:type="dcterms:W3CDTF">2026-01-12T20:49:24Z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2026-01-11T00:00:00Z</vt:filetime>
  </property>
  <property fmtid="{D5CDD505-2E9C-101B-9397-08002B2CF9AE}" pid="3" name="LastSaved">
    <vt:filetime>2026-01-12T00:00:00Z</vt:filetime>
  </property>
</Properties>
</file>