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70" d="100"/>
          <a:sy n="70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1/6/2026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4619" y="1447136"/>
            <a:ext cx="631225" cy="42738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138E906-E971-70FB-B168-86F1F0724308}"/>
              </a:ext>
            </a:extLst>
          </p:cNvPr>
          <p:cNvSpPr txBox="1"/>
          <p:nvPr/>
        </p:nvSpPr>
        <p:spPr>
          <a:xfrm>
            <a:off x="2664967" y="2879678"/>
            <a:ext cx="70795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solidFill>
                  <a:srgbClr val="0284C7"/>
                </a:solidFill>
                <a:latin typeface="Arial" panose="020B0604020202020204" pitchFamily="34" charset="0"/>
              </a:rPr>
              <a:t>Fourteen</a:t>
            </a:r>
          </a:p>
          <a:p>
            <a:pPr algn="ctr"/>
            <a:r>
              <a:rPr lang="en-GB" sz="4000" b="0" i="0" dirty="0">
                <a:solidFill>
                  <a:srgbClr val="475569"/>
                </a:solidFill>
                <a:effectLst/>
                <a:latin typeface="Arial" panose="020B0604020202020204" pitchFamily="34" charset="0"/>
              </a:rPr>
              <a:t>Presented by: Anila Khalid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F055D9-5559-F241-CDEB-613AC4037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0416" y="1028365"/>
            <a:ext cx="6211167" cy="4801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0294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507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E9016CC-611F-2863-54C9-CD13AF847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128" y="885470"/>
            <a:ext cx="4791744" cy="508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9352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3491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ADE3D96-1E5F-CECD-7690-7B252EB20977}"/>
              </a:ext>
            </a:extLst>
          </p:cNvPr>
          <p:cNvSpPr txBox="1"/>
          <p:nvPr/>
        </p:nvSpPr>
        <p:spPr>
          <a:xfrm>
            <a:off x="2533833" y="2564305"/>
            <a:ext cx="678293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PK" sz="36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Explain Climax and Anti-Climax with the reference to any narrative work of literature you have read.</a:t>
            </a:r>
            <a:endParaRPr lang="en-PK" sz="36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0CE943-A960-9C34-03AC-8F5347C09755}"/>
              </a:ext>
            </a:extLst>
          </p:cNvPr>
          <p:cNvSpPr txBox="1"/>
          <p:nvPr/>
        </p:nvSpPr>
        <p:spPr>
          <a:xfrm>
            <a:off x="4826580" y="1256394"/>
            <a:ext cx="21974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3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QEUSTION</a:t>
            </a:r>
            <a:endParaRPr lang="en-PK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3232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497508"/>
            <a:ext cx="11195436" cy="5895341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BB1965-1F94-8E06-59AA-DA4C825E5B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4600" y="942628"/>
            <a:ext cx="6982799" cy="497274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827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8E11F46-E3A8-9DF4-D1D2-00F4642CA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27" y="966444"/>
            <a:ext cx="6420746" cy="492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91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774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4422AD9-F125-AE8A-8F07-ABC4CC1E2A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127" y="1061707"/>
            <a:ext cx="6239746" cy="473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22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78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3EB4BA7-83F9-0EAE-D8C0-0B80FEE17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90" y="1180786"/>
            <a:ext cx="6230219" cy="449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427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09690" y="497508"/>
            <a:ext cx="631225" cy="48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1483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21</TotalTime>
  <Words>24</Words>
  <Application>Microsoft Office PowerPoint</Application>
  <PresentationFormat>Widescreen</PresentationFormat>
  <Paragraphs>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Garamond</vt:lpstr>
      <vt:lpstr>Organic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noorehaiderjani</cp:lastModifiedBy>
  <cp:revision>72</cp:revision>
  <dcterms:created xsi:type="dcterms:W3CDTF">2025-11-09T06:51:00Z</dcterms:created>
  <dcterms:modified xsi:type="dcterms:W3CDTF">2026-01-06T05:36:46Z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26FC9E0A83EC40458A8F809BAEE867E6_12</vt:lpwstr>
  </property>
  <property fmtid="{D5CDD505-2E9C-101B-9397-08002B2CF9AE}" pid="3" name="KSOProductBuildVer">
    <vt:lpwstr>1033-12.2.0.23155</vt:lpwstr>
  </property>
</Properties>
</file>