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8E906-E971-70FB-B168-86F1F0724308}"/>
              </a:ext>
            </a:extLst>
          </p:cNvPr>
          <p:cNvSpPr txBox="1"/>
          <p:nvPr/>
        </p:nvSpPr>
        <p:spPr>
          <a:xfrm>
            <a:off x="2664967" y="2879678"/>
            <a:ext cx="7079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Fourteen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Anila Khalid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055D9-5559-F241-CDEB-613AC403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16" y="1028365"/>
            <a:ext cx="6211167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0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9016CC-611F-2863-54C9-CD13AF847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28" y="885470"/>
            <a:ext cx="479174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E3D96-1E5F-CECD-7690-7B252EB20977}"/>
              </a:ext>
            </a:extLst>
          </p:cNvPr>
          <p:cNvSpPr txBox="1"/>
          <p:nvPr/>
        </p:nvSpPr>
        <p:spPr>
          <a:xfrm>
            <a:off x="2533833" y="2564305"/>
            <a:ext cx="6782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K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Climax and Anti-Climax with the reference to any narrative work of literature you have read.</a:t>
            </a:r>
            <a:endParaRPr lang="en-PK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CE943-A960-9C34-03AC-8F5347C09755}"/>
              </a:ext>
            </a:extLst>
          </p:cNvPr>
          <p:cNvSpPr txBox="1"/>
          <p:nvPr/>
        </p:nvSpPr>
        <p:spPr>
          <a:xfrm>
            <a:off x="4826580" y="1256394"/>
            <a:ext cx="219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QEUSTION</a:t>
            </a:r>
            <a:endParaRPr lang="en-PK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3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B1965-1F94-8E06-59AA-DA4C825E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00" y="942628"/>
            <a:ext cx="6982799" cy="4972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E11F46-E3A8-9DF4-D1D2-00F4642CA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27" y="966444"/>
            <a:ext cx="6420746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422AD9-F125-AE8A-8F07-ABC4CC1E2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27" y="1061707"/>
            <a:ext cx="6239746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B4BA7-83F9-0EAE-D8C0-0B80FEE1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90" y="1180786"/>
            <a:ext cx="6230219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24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noorehaiderjani</cp:lastModifiedBy>
  <cp:revision>72</cp:revision>
  <dcterms:created xsi:type="dcterms:W3CDTF">2025-11-09T06:51:00Z</dcterms:created>
  <dcterms:modified xsi:type="dcterms:W3CDTF">2026-01-06T05:36:46Z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