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74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67" autoAdjust="0"/>
    <p:restoredTop sz="94660"/>
  </p:normalViewPr>
  <p:slideViewPr>
    <p:cSldViewPr snapToGrid="0">
      <p:cViewPr varScale="1">
        <p:scale>
          <a:sx n="70" d="100"/>
          <a:sy n="70" d="100"/>
        </p:scale>
        <p:origin x="6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t>1/6/2026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1/6/2026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0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0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1/6/2026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1/6/2026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1/6/2026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1/6/2026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1/6/2026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t>1/6/2026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4619" y="1447136"/>
            <a:ext cx="631225" cy="42738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138E906-E971-70FB-B168-86F1F0724308}"/>
              </a:ext>
            </a:extLst>
          </p:cNvPr>
          <p:cNvSpPr txBox="1"/>
          <p:nvPr/>
        </p:nvSpPr>
        <p:spPr>
          <a:xfrm>
            <a:off x="2664967" y="2879678"/>
            <a:ext cx="707953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solidFill>
                  <a:srgbClr val="0284C7"/>
                </a:solidFill>
                <a:latin typeface="Arial" panose="020B0604020202020204" pitchFamily="34" charset="0"/>
              </a:rPr>
              <a:t>Fourteen</a:t>
            </a:r>
          </a:p>
          <a:p>
            <a:pPr algn="ctr"/>
            <a:r>
              <a:rPr lang="en-GB" sz="4000" b="0" i="0" dirty="0">
                <a:solidFill>
                  <a:srgbClr val="475569"/>
                </a:solidFill>
                <a:effectLst/>
                <a:latin typeface="Arial" panose="020B0604020202020204" pitchFamily="34" charset="0"/>
              </a:rPr>
              <a:t>Presented by: Anila Khalid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8111F69-A947-B4F0-4D5F-43E0545496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179" y="956917"/>
            <a:ext cx="6925642" cy="4944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0294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5073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1005060-CDA5-FA95-1BEF-8414A1FF31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7942" y="1066470"/>
            <a:ext cx="6916115" cy="472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9352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3491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4D105CF-BF12-39A3-2C7F-7CB9A1A160E4}"/>
              </a:ext>
            </a:extLst>
          </p:cNvPr>
          <p:cNvSpPr txBox="1"/>
          <p:nvPr/>
        </p:nvSpPr>
        <p:spPr>
          <a:xfrm>
            <a:off x="1569492" y="2555249"/>
            <a:ext cx="9157647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PK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‘Characterization, like many elements of storytelling technique, is an invisible tool which helps build and portray strong, flawed/flawless, and realistic depiction of characters’. Explain the above statement in the context of any work of fiction you have read and discuss how a character undergoes different phases of development.</a:t>
            </a:r>
            <a:endParaRPr lang="en-PK" sz="3200" b="1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CDCAA2-3FA4-29F1-E3B9-4234F7992D88}"/>
              </a:ext>
            </a:extLst>
          </p:cNvPr>
          <p:cNvSpPr txBox="1"/>
          <p:nvPr/>
        </p:nvSpPr>
        <p:spPr>
          <a:xfrm>
            <a:off x="4927547" y="1183915"/>
            <a:ext cx="199550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32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QUESTION</a:t>
            </a:r>
            <a:endParaRPr lang="en-PK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2326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5030" y="497508"/>
            <a:ext cx="11195436" cy="589534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240F3D3-65B1-A7DD-7C13-6E11A7D5C8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9390" y="928338"/>
            <a:ext cx="6773220" cy="500132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827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6B117B9-C396-350C-01D8-37D14B87A6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8416" y="1056944"/>
            <a:ext cx="6935168" cy="474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791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774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6BC1374-E29A-EE1B-523F-46291C5DDC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8916" y="980733"/>
            <a:ext cx="6754168" cy="4896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122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78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485877E-803A-CA67-B5DD-E4607D0C03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7969" y="1028365"/>
            <a:ext cx="6716062" cy="480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242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1483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17</TotalTime>
  <Words>64</Words>
  <Application>Microsoft Office PowerPoint</Application>
  <PresentationFormat>Widescreen</PresentationFormat>
  <Paragraphs>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Garamond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ANATOMY</dc:title>
  <dc:creator>Moorche</dc:creator>
  <cp:lastModifiedBy>noorehaiderjani</cp:lastModifiedBy>
  <cp:revision>70</cp:revision>
  <dcterms:created xsi:type="dcterms:W3CDTF">2025-11-09T06:51:00Z</dcterms:created>
  <dcterms:modified xsi:type="dcterms:W3CDTF">2026-01-06T05:39:32Z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26FC9E0A83EC40458A8F809BAEE867E6_12</vt:lpwstr>
  </property>
  <property fmtid="{D5CDD505-2E9C-101B-9397-08002B2CF9AE}" pid="3" name="KSOProductBuildVer">
    <vt:lpwstr>1033-12.2.0.23155</vt:lpwstr>
  </property>
</Properties>
</file>