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275" r:id="rId2"/>
    <p:sldId id="276" r:id="rId3"/>
    <p:sldId id="256" r:id="rId4"/>
    <p:sldId id="257" r:id="rId5"/>
    <p:sldId id="258" r:id="rId6"/>
    <p:sldId id="259" r:id="rId7"/>
    <p:sldId id="277" r:id="rId8"/>
    <p:sldId id="260" r:id="rId9"/>
    <p:sldId id="261" r:id="rId10"/>
    <p:sldId id="262" r:id="rId11"/>
    <p:sldId id="263" r:id="rId12"/>
    <p:sldId id="264" r:id="rId13"/>
    <p:sldId id="271" r:id="rId14"/>
    <p:sldId id="265" r:id="rId15"/>
    <p:sldId id="266" r:id="rId16"/>
    <p:sldId id="272" r:id="rId17"/>
    <p:sldId id="267" r:id="rId18"/>
    <p:sldId id="268" r:id="rId19"/>
    <p:sldId id="269" r:id="rId20"/>
    <p:sldId id="273" r:id="rId21"/>
    <p:sldId id="270" r:id="rId22"/>
    <p:sldId id="274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32CF4-35B3-4A14-B87B-B519C28C51FD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505D9-3C5F-418F-8826-211611B24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94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Clutter (</a:t>
            </a:r>
            <a:r>
              <a:rPr lang="ur-PK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ے ترتیبی، افراتفری، یا گڑبڑ</a:t>
            </a:r>
            <a:r>
              <a:rPr lang="ur-PK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،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505D9-3C5F-418F-8826-211611B2437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386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3158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98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2399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536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13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242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180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145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050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3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251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148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7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960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731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466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87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2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Introduction to Operation Theater 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FSC(OT)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marL="0" indent="0" algn="ctr"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042" y="3590222"/>
            <a:ext cx="2450381" cy="245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56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Operating Tables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tables support patient positioning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Essential during surgical procedures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 movement of patient body parts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Compatible with surgical accessories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Designed for patient safety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Adjustable height and tilt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tables for different surgeries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Maintenance recommended twice per year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Types of Operating 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operating tables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Orthopedic tables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Neurosurgical tables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Gynecological tables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Electro-mechanical tables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Hydraulic operating tables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Radiolucent tables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 procedure tables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Surgical Booms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called equipment management systems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clutter in operating room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 electrical and gas connections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working space in OT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 safety by reducing trip hazards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 easy positioning of equipment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ceiling mounted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Maintenance required twice per year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808" y="2406316"/>
            <a:ext cx="5274645" cy="3782728"/>
          </a:xfrm>
        </p:spPr>
      </p:pic>
    </p:spTree>
    <p:extLst>
      <p:ext uri="{BB962C8B-B14F-4D97-AF65-F5344CB8AC3E}">
        <p14:creationId xmlns:p14="http://schemas.microsoft.com/office/powerpoint/2010/main" val="174883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Advantages of Surgical Booms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OT organization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Keeps floor free from cables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Increases sterility in OT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Easy access to equipment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Supports multiple devices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Flexible positioning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Enhances workflow efficiency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staff safety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Surgical Displays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specialized, high-resolution monitors used in operating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rooms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minimally invasive surgeries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visualization of anatomy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Display surgical procedure clearly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Mounted on walls or arms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4K visualization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entire team view procedure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Maintenance recommended twice per year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177" y="2490788"/>
            <a:ext cx="5447899" cy="3444875"/>
          </a:xfrm>
        </p:spPr>
      </p:pic>
    </p:spTree>
    <p:extLst>
      <p:ext uri="{BB962C8B-B14F-4D97-AF65-F5344CB8AC3E}">
        <p14:creationId xmlns:p14="http://schemas.microsoft.com/office/powerpoint/2010/main" val="337281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Benefits of Surgical Displays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 and magnified view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surgical precision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surgeries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High-resolution images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Reduced surgeon fatigue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Easy integration with cameras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Reliable performance with maintenance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Operating Room Integration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Connects all OT equipment digitally</a:t>
            </a:r>
          </a:p>
          <a:p>
            <a:r>
              <a:rPr dirty="0"/>
              <a:t>Improves workflow efficiency</a:t>
            </a:r>
          </a:p>
          <a:p>
            <a:r>
              <a:rPr dirty="0"/>
              <a:t>Allows real-time communication</a:t>
            </a:r>
          </a:p>
          <a:p>
            <a:r>
              <a:rPr dirty="0"/>
              <a:t>Supports remote viewing</a:t>
            </a:r>
          </a:p>
          <a:p>
            <a:r>
              <a:rPr dirty="0"/>
              <a:t>Reduces traffic in OT</a:t>
            </a:r>
          </a:p>
          <a:p>
            <a:r>
              <a:rPr dirty="0"/>
              <a:t>Decreases infection risk</a:t>
            </a:r>
          </a:p>
          <a:p>
            <a:r>
              <a:rPr dirty="0" smtClean="0"/>
              <a:t>Maintenance </a:t>
            </a:r>
            <a:r>
              <a:rPr dirty="0"/>
              <a:t>required twice per year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Blanket Warmers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Also called warming cabinets</a:t>
            </a:r>
          </a:p>
          <a:p>
            <a:r>
              <a:rPr dirty="0"/>
              <a:t>Used to warm blankets and fluids</a:t>
            </a:r>
          </a:p>
          <a:p>
            <a:r>
              <a:rPr dirty="0"/>
              <a:t>Prevents patient hypothermia</a:t>
            </a:r>
          </a:p>
          <a:p>
            <a:r>
              <a:rPr dirty="0"/>
              <a:t>Maintains normal body temperature</a:t>
            </a:r>
          </a:p>
          <a:p>
            <a:r>
              <a:rPr dirty="0"/>
              <a:t>Improves patient comfort</a:t>
            </a:r>
          </a:p>
          <a:p>
            <a:r>
              <a:rPr dirty="0" smtClean="0"/>
              <a:t>May </a:t>
            </a:r>
            <a:r>
              <a:rPr dirty="0"/>
              <a:t>have multiple chambers</a:t>
            </a:r>
          </a:p>
          <a:p>
            <a:r>
              <a:rPr dirty="0"/>
              <a:t>Maintenance recommended twice per year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040" y="2358189"/>
            <a:ext cx="6031287" cy="3715352"/>
          </a:xfrm>
        </p:spPr>
      </p:pic>
    </p:spTree>
    <p:extLst>
      <p:ext uri="{BB962C8B-B14F-4D97-AF65-F5344CB8AC3E}">
        <p14:creationId xmlns:p14="http://schemas.microsoft.com/office/powerpoint/2010/main" val="2125891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807" y="2406316"/>
            <a:ext cx="4774798" cy="3819839"/>
          </a:xfrm>
        </p:spPr>
      </p:pic>
    </p:spTree>
    <p:extLst>
      <p:ext uri="{BB962C8B-B14F-4D97-AF65-F5344CB8AC3E}">
        <p14:creationId xmlns:p14="http://schemas.microsoft.com/office/powerpoint/2010/main" val="344797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Conclusion and Additional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OT equipment plays a vital role in surgery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use improves patient safety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maintenance is essential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staff is equally important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equipment reduces infection risk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technology improves outcomes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planning saves time and cost</a:t>
            </a:r>
          </a:p>
          <a:p>
            <a:pPr marL="0" indent="0"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66" y="2358189"/>
            <a:ext cx="6681485" cy="3776036"/>
          </a:xfrm>
        </p:spPr>
      </p:pic>
    </p:spTree>
    <p:extLst>
      <p:ext uri="{BB962C8B-B14F-4D97-AF65-F5344CB8AC3E}">
        <p14:creationId xmlns:p14="http://schemas.microsoft.com/office/powerpoint/2010/main" val="1356251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Introduction to Operation Theater Equipment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 theater equipment is essential for safe surgeries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equipment supports surgeons and medical staff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equipment improves patient outcomes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OTs use advanced technology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 must meet safety standards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maintenance is very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General Equipment Maintenance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Maintenance ensures equipment works properly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chances of sudden equipment failure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safety of patients and staff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checks increase equipment life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Preventive maintenance is recommended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Maintenance should be planned in advance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biomedical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team performs maintenance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Documentation of maintenance is required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Maintenance in 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Ensures uninterrupted surgical procedures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identify faults early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and mechanical hazards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Reduces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repair costs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efficiency of OT staff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Supports infection control practices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Surgical Lights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lights provide illumination of surgical site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Essential for performing precise procedures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Designed to eliminate shadows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bright and focused light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Mounted on ceiling or wall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adjusted easily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lights use LED technology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Recommended maintenance is twice per year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547" y="2490788"/>
            <a:ext cx="5534527" cy="3444875"/>
          </a:xfrm>
        </p:spPr>
      </p:pic>
    </p:spTree>
    <p:extLst>
      <p:ext uri="{BB962C8B-B14F-4D97-AF65-F5344CB8AC3E}">
        <p14:creationId xmlns:p14="http://schemas.microsoft.com/office/powerpoint/2010/main" val="411343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Types of Surgical 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Ceiling-mounted surgical lights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Wall-mounted surgical lights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 surgical lights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 dome lights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dome lights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 surgical lights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Halogen surgical lights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Shadow-free lights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Advantages of Surgical 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 visualization of surgical field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surgical accuracy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eye strain for surgeons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Produces less heat with LED lights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color rendition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Longer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lifespan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Easy to clean and maintain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79</TotalTime>
  <Words>554</Words>
  <Application>Microsoft Office PowerPoint</Application>
  <PresentationFormat>On-screen Show (4:3)</PresentationFormat>
  <Paragraphs>131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Garamond</vt:lpstr>
      <vt:lpstr>Times New Roman</vt:lpstr>
      <vt:lpstr>Organic</vt:lpstr>
      <vt:lpstr>Introduction to Operation Theater Equipment</vt:lpstr>
      <vt:lpstr>PowerPoint Presentation</vt:lpstr>
      <vt:lpstr>Introduction to Operation Theater Equipment</vt:lpstr>
      <vt:lpstr>General Equipment Maintenance</vt:lpstr>
      <vt:lpstr>Importance of Maintenance in OT</vt:lpstr>
      <vt:lpstr>Surgical Lights – Overview</vt:lpstr>
      <vt:lpstr>PowerPoint Presentation</vt:lpstr>
      <vt:lpstr>Types of Surgical Lights</vt:lpstr>
      <vt:lpstr>Advantages of Surgical Lights</vt:lpstr>
      <vt:lpstr>Operating Tables – Overview</vt:lpstr>
      <vt:lpstr>Types of Operating Tables</vt:lpstr>
      <vt:lpstr>Surgical Booms – Overview</vt:lpstr>
      <vt:lpstr>PowerPoint Presentation</vt:lpstr>
      <vt:lpstr>Advantages of Surgical Booms</vt:lpstr>
      <vt:lpstr>Surgical Displays – Overview</vt:lpstr>
      <vt:lpstr>PowerPoint Presentation</vt:lpstr>
      <vt:lpstr>Benefits of Surgical Displays</vt:lpstr>
      <vt:lpstr>Operating Room Integration Systems</vt:lpstr>
      <vt:lpstr>Blanket Warmers – Overview</vt:lpstr>
      <vt:lpstr>PowerPoint Presentation</vt:lpstr>
      <vt:lpstr>Conclusion and Additional Points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Operation Theater Equipment</dc:title>
  <dc:subject/>
  <dc:creator>ADMIN</dc:creator>
  <cp:keywords/>
  <dc:description>generated using python-pptx</dc:description>
  <cp:lastModifiedBy>ADMIN</cp:lastModifiedBy>
  <cp:revision>7</cp:revision>
  <dcterms:created xsi:type="dcterms:W3CDTF">2013-01-27T09:14:16Z</dcterms:created>
  <dcterms:modified xsi:type="dcterms:W3CDTF">2026-01-09T04:25:02Z</dcterms:modified>
  <cp:category/>
</cp:coreProperties>
</file>