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1391478"/>
            <a:ext cx="688036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 and Interest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motivation improves learning efficiency</a:t>
            </a:r>
          </a:p>
          <a:p>
            <a:r>
              <a:rPr lang="en-US" dirty="0"/>
              <a:t>Interest increases attention and recall</a:t>
            </a:r>
          </a:p>
          <a:p>
            <a:r>
              <a:rPr lang="en-US" dirty="0"/>
              <a:t>Positive attitude enhances memory performance</a:t>
            </a:r>
          </a:p>
        </p:txBody>
      </p:sp>
    </p:spTree>
    <p:extLst>
      <p:ext uri="{BB962C8B-B14F-4D97-AF65-F5344CB8AC3E}">
        <p14:creationId xmlns:p14="http://schemas.microsoft.com/office/powerpoint/2010/main" val="155748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Emotional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 </a:t>
            </a:r>
            <a:r>
              <a:rPr lang="en-US" dirty="0"/>
              <a:t>emotions help memory</a:t>
            </a:r>
          </a:p>
          <a:p>
            <a:r>
              <a:rPr lang="en-US" dirty="0"/>
              <a:t>Excessive stress and anxiety impair recall</a:t>
            </a:r>
          </a:p>
          <a:p>
            <a:r>
              <a:rPr lang="en-US" dirty="0"/>
              <a:t>Calm mental state improves performance</a:t>
            </a:r>
          </a:p>
        </p:txBody>
      </p:sp>
    </p:spTree>
    <p:extLst>
      <p:ext uri="{BB962C8B-B14F-4D97-AF65-F5344CB8AC3E}">
        <p14:creationId xmlns:p14="http://schemas.microsoft.com/office/powerpoint/2010/main" val="382819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8" y="982132"/>
            <a:ext cx="11259046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and Concentration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</a:t>
            </a:r>
            <a:r>
              <a:rPr lang="en-US" dirty="0"/>
              <a:t>attention is essential for memory formation</a:t>
            </a:r>
          </a:p>
          <a:p>
            <a:r>
              <a:rPr lang="en-US" dirty="0"/>
              <a:t>Avoid distractions during learning</a:t>
            </a:r>
          </a:p>
          <a:p>
            <a:r>
              <a:rPr lang="en-US" dirty="0"/>
              <a:t>Focused learning improves encoding of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7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Rehearsal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Maintenance </a:t>
            </a:r>
            <a:r>
              <a:rPr lang="en-US" b="1" dirty="0"/>
              <a:t>rehearsal</a:t>
            </a:r>
            <a:r>
              <a:rPr lang="en-US" dirty="0"/>
              <a:t>: Repeating information again and again</a:t>
            </a:r>
          </a:p>
          <a:p>
            <a:r>
              <a:rPr lang="en-US" b="1" dirty="0"/>
              <a:t>Elaborative rehearsal</a:t>
            </a:r>
            <a:r>
              <a:rPr lang="en-US" dirty="0"/>
              <a:t>: Linking new information with existing knowledge</a:t>
            </a:r>
          </a:p>
          <a:p>
            <a:r>
              <a:rPr lang="en-US" dirty="0"/>
              <a:t>Improves transfer from short-term to long-term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 of Material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</a:t>
            </a:r>
            <a:r>
              <a:rPr lang="en-US" dirty="0"/>
              <a:t>information in a logical and systematic way</a:t>
            </a:r>
          </a:p>
          <a:p>
            <a:r>
              <a:rPr lang="en-US" dirty="0"/>
              <a:t>Use headings, subheadings, and categories</a:t>
            </a:r>
          </a:p>
          <a:p>
            <a:r>
              <a:rPr lang="en-US" dirty="0"/>
              <a:t>Organized material is easier to remember</a:t>
            </a:r>
          </a:p>
        </p:txBody>
      </p:sp>
    </p:spTree>
    <p:extLst>
      <p:ext uri="{BB962C8B-B14F-4D97-AF65-F5344CB8AC3E}">
        <p14:creationId xmlns:p14="http://schemas.microsoft.com/office/powerpoint/2010/main" val="61281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Meaningfulness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Meaningful </a:t>
            </a:r>
            <a:r>
              <a:rPr lang="en-US" dirty="0"/>
              <a:t>material is remembered better than meaningless material</a:t>
            </a:r>
          </a:p>
          <a:p>
            <a:r>
              <a:rPr lang="en-US" dirty="0"/>
              <a:t>Relate new concepts to real-life experiences</a:t>
            </a:r>
          </a:p>
          <a:p>
            <a:r>
              <a:rPr lang="en-US" dirty="0"/>
              <a:t>Understanding improves retention</a:t>
            </a:r>
          </a:p>
        </p:txBody>
      </p:sp>
    </p:spTree>
    <p:extLst>
      <p:ext uri="{BB962C8B-B14F-4D97-AF65-F5344CB8AC3E}">
        <p14:creationId xmlns:p14="http://schemas.microsoft.com/office/powerpoint/2010/main" val="228697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Mnemonic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/>
              <a:t>memory aids used to improve recall</a:t>
            </a:r>
          </a:p>
          <a:p>
            <a:r>
              <a:rPr lang="en-US" dirty="0" smtClean="0"/>
              <a:t>Commonly </a:t>
            </a:r>
            <a:r>
              <a:rPr lang="en-US" dirty="0"/>
              <a:t>discussed in </a:t>
            </a:r>
            <a:r>
              <a:rPr lang="en-US" dirty="0" err="1"/>
              <a:t>behavioural</a:t>
            </a:r>
            <a:r>
              <a:rPr lang="en-US" dirty="0"/>
              <a:t>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 </a:t>
            </a:r>
            <a:r>
              <a:rPr lang="en-US" b="1" dirty="0"/>
              <a:t>mental images</a:t>
            </a:r>
            <a:r>
              <a:rPr lang="en-US" dirty="0"/>
              <a:t> of information</a:t>
            </a:r>
          </a:p>
          <a:p>
            <a:r>
              <a:rPr lang="en-US" dirty="0"/>
              <a:t>Visual memory is stronger than verbal memory</a:t>
            </a:r>
          </a:p>
          <a:p>
            <a:r>
              <a:rPr lang="en-US" dirty="0"/>
              <a:t>Helpful for learning concepts and 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Spaced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spread over time is better than cramming</a:t>
            </a:r>
          </a:p>
          <a:p>
            <a:r>
              <a:rPr lang="en-US" dirty="0"/>
              <a:t>Regular revision strengthens memory traces</a:t>
            </a:r>
          </a:p>
          <a:p>
            <a:r>
              <a:rPr lang="en-US" dirty="0"/>
              <a:t>Known as the </a:t>
            </a:r>
            <a:r>
              <a:rPr lang="en-US" b="1" dirty="0"/>
              <a:t>spacing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5030"/>
            <a:ext cx="6880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Practicing </a:t>
            </a:r>
            <a:r>
              <a:rPr lang="en-US" dirty="0"/>
              <a:t>even after learning is complete</a:t>
            </a:r>
          </a:p>
          <a:p>
            <a:r>
              <a:rPr lang="en-US" dirty="0"/>
              <a:t>Strengthens long-term retention</a:t>
            </a:r>
          </a:p>
          <a:p>
            <a:r>
              <a:rPr lang="en-US" dirty="0"/>
              <a:t>Reduces forgetting</a:t>
            </a:r>
          </a:p>
        </p:txBody>
      </p:sp>
    </p:spTree>
    <p:extLst>
      <p:ext uri="{BB962C8B-B14F-4D97-AF65-F5344CB8AC3E}">
        <p14:creationId xmlns:p14="http://schemas.microsoft.com/office/powerpoint/2010/main" val="995877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195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BEHAVIOURAL SCIENCES </vt:lpstr>
      <vt:lpstr>Attention and Concentration</vt:lpstr>
      <vt:lpstr>Rehearsal</vt:lpstr>
      <vt:lpstr>Organization of Material</vt:lpstr>
      <vt:lpstr>Meaningfulness</vt:lpstr>
      <vt:lpstr>Mnemonic Devices</vt:lpstr>
      <vt:lpstr>Imagery</vt:lpstr>
      <vt:lpstr>Spaced Practice</vt:lpstr>
      <vt:lpstr>Overlearning</vt:lpstr>
      <vt:lpstr>Motivation and Interest</vt:lpstr>
      <vt:lpstr>Emotional State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2026-01-08T18:04:21Z</dcterms:created>
  <dcterms:modified xsi:type="dcterms:W3CDTF">2026-01-08T18:17:01Z</dcterms:modified>
</cp:coreProperties>
</file>