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PHYSIOTHERAPY TECHNIQUES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PT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9" y="1407381"/>
            <a:ext cx="750859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98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of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Pain</a:t>
            </a:r>
            <a:endParaRPr lang="en-US" dirty="0"/>
          </a:p>
          <a:p>
            <a:r>
              <a:rPr lang="en-US" dirty="0"/>
              <a:t>Swelling</a:t>
            </a:r>
          </a:p>
          <a:p>
            <a:r>
              <a:rPr lang="en-US" dirty="0"/>
              <a:t>Deformity</a:t>
            </a:r>
          </a:p>
          <a:p>
            <a:r>
              <a:rPr lang="en-US" dirty="0"/>
              <a:t>Tenderness</a:t>
            </a:r>
          </a:p>
          <a:p>
            <a:r>
              <a:rPr lang="en-US" dirty="0"/>
              <a:t>Loss of function</a:t>
            </a:r>
          </a:p>
          <a:p>
            <a:r>
              <a:rPr lang="en-US" dirty="0"/>
              <a:t>Abnormal mobility</a:t>
            </a:r>
          </a:p>
          <a:p>
            <a:r>
              <a:rPr lang="en-US" dirty="0"/>
              <a:t>Crepitus</a:t>
            </a:r>
          </a:p>
          <a:p>
            <a:r>
              <a:rPr lang="en-US" dirty="0"/>
              <a:t>Bruising or bleeding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Fracture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on:</a:t>
            </a:r>
          </a:p>
          <a:p>
            <a:pPr lvl="1"/>
            <a:r>
              <a:rPr lang="en-US" dirty="0"/>
              <a:t>Site</a:t>
            </a:r>
          </a:p>
          <a:p>
            <a:pPr lvl="1"/>
            <a:r>
              <a:rPr lang="en-US" dirty="0"/>
              <a:t>Severity</a:t>
            </a:r>
          </a:p>
          <a:p>
            <a:pPr lvl="1"/>
            <a:r>
              <a:rPr lang="en-US" dirty="0"/>
              <a:t>Direction of fracture line</a:t>
            </a:r>
          </a:p>
          <a:p>
            <a:pPr lvl="1"/>
            <a:r>
              <a:rPr lang="en-US" dirty="0"/>
              <a:t>Presence or absence of skin wound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3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Bone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  <a:p>
            <a:r>
              <a:rPr lang="en-US" dirty="0"/>
              <a:t>Restore anatomical alignment</a:t>
            </a:r>
          </a:p>
          <a:p>
            <a:r>
              <a:rPr lang="en-US" dirty="0"/>
              <a:t>Promote bone healing</a:t>
            </a:r>
          </a:p>
          <a:p>
            <a:r>
              <a:rPr lang="en-US" dirty="0"/>
              <a:t>Restore maximum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2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105" y="2588737"/>
            <a:ext cx="10353260" cy="3318936"/>
          </a:xfrm>
        </p:spPr>
        <p:txBody>
          <a:bodyPr>
            <a:normAutofit/>
          </a:bodyPr>
          <a:lstStyle/>
          <a:p>
            <a:r>
              <a:rPr lang="en-US" b="1" dirty="0" smtClean="0"/>
              <a:t>Reduction</a:t>
            </a:r>
            <a:endParaRPr lang="en-US" dirty="0"/>
          </a:p>
          <a:p>
            <a:pPr lvl="1"/>
            <a:r>
              <a:rPr lang="en-US" dirty="0"/>
              <a:t>Closed reduction</a:t>
            </a:r>
          </a:p>
          <a:p>
            <a:pPr lvl="1"/>
            <a:r>
              <a:rPr lang="en-US" dirty="0"/>
              <a:t>Open reduction</a:t>
            </a:r>
          </a:p>
          <a:p>
            <a:r>
              <a:rPr lang="en-US" b="1" dirty="0"/>
              <a:t>Immobilization</a:t>
            </a:r>
            <a:endParaRPr lang="en-US" dirty="0"/>
          </a:p>
          <a:p>
            <a:pPr lvl="1"/>
            <a:r>
              <a:rPr lang="en-US" dirty="0"/>
              <a:t>Plaster cast</a:t>
            </a:r>
          </a:p>
          <a:p>
            <a:pPr lvl="1"/>
            <a:r>
              <a:rPr lang="en-US" dirty="0"/>
              <a:t>Splints</a:t>
            </a:r>
          </a:p>
          <a:p>
            <a:pPr lvl="1"/>
            <a:r>
              <a:rPr lang="en-US" dirty="0" smtClean="0"/>
              <a:t>Traction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Internal fixation</a:t>
            </a:r>
            <a:endParaRPr lang="en-US" dirty="0"/>
          </a:p>
          <a:p>
            <a:pPr lvl="1"/>
            <a:r>
              <a:rPr lang="en-US" dirty="0"/>
              <a:t>Plates</a:t>
            </a:r>
          </a:p>
          <a:p>
            <a:pPr lvl="1"/>
            <a:r>
              <a:rPr lang="en-US" dirty="0"/>
              <a:t>Screws</a:t>
            </a:r>
          </a:p>
          <a:p>
            <a:pPr lvl="1"/>
            <a:r>
              <a:rPr lang="en-US" dirty="0"/>
              <a:t>Intramedullary nails</a:t>
            </a:r>
          </a:p>
          <a:p>
            <a:r>
              <a:rPr lang="en-US" b="1" dirty="0"/>
              <a:t>External fixation</a:t>
            </a:r>
            <a:endParaRPr lang="en-US" dirty="0"/>
          </a:p>
          <a:p>
            <a:r>
              <a:rPr lang="en-US" b="1" dirty="0"/>
              <a:t>Physiotherapy rehabilitation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1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 of Fracture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Early </a:t>
            </a:r>
            <a:r>
              <a:rPr lang="en-US" b="1" dirty="0"/>
              <a:t>Complications</a:t>
            </a:r>
          </a:p>
          <a:p>
            <a:r>
              <a:rPr lang="en-US" dirty="0"/>
              <a:t>Shock</a:t>
            </a:r>
          </a:p>
          <a:p>
            <a:r>
              <a:rPr lang="en-US" dirty="0"/>
              <a:t>Infection</a:t>
            </a:r>
          </a:p>
          <a:p>
            <a:r>
              <a:rPr lang="en-US" dirty="0"/>
              <a:t>Damage to blood vessels</a:t>
            </a:r>
          </a:p>
          <a:p>
            <a:r>
              <a:rPr lang="en-US" dirty="0"/>
              <a:t>Nerve injury</a:t>
            </a:r>
          </a:p>
          <a:p>
            <a:r>
              <a:rPr lang="en-US" dirty="0"/>
              <a:t>Compartment syndrome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4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Late 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Malunion</a:t>
            </a:r>
            <a:endParaRPr lang="en-US" dirty="0"/>
          </a:p>
          <a:p>
            <a:pPr lvl="1"/>
            <a:r>
              <a:rPr lang="en-US" dirty="0"/>
              <a:t>Healing with angulation, rotation, or shortening</a:t>
            </a:r>
          </a:p>
          <a:p>
            <a:r>
              <a:rPr lang="en-US" b="1" dirty="0"/>
              <a:t>Non-union</a:t>
            </a:r>
            <a:endParaRPr lang="en-US" dirty="0"/>
          </a:p>
          <a:p>
            <a:pPr lvl="1"/>
            <a:r>
              <a:rPr lang="en-US" dirty="0"/>
              <a:t>Failure of fracture to unite</a:t>
            </a:r>
          </a:p>
          <a:p>
            <a:r>
              <a:rPr lang="en-US" b="1" dirty="0"/>
              <a:t>Cross-union</a:t>
            </a:r>
            <a:endParaRPr lang="en-US" dirty="0"/>
          </a:p>
          <a:p>
            <a:pPr lvl="1"/>
            <a:r>
              <a:rPr lang="en-US" dirty="0"/>
              <a:t>Fragments of different bones unite</a:t>
            </a:r>
          </a:p>
          <a:p>
            <a:r>
              <a:rPr lang="en-US" b="1" dirty="0"/>
              <a:t>Joint stiffness and contractures</a:t>
            </a:r>
            <a:endParaRPr lang="en-US" dirty="0"/>
          </a:p>
          <a:p>
            <a:r>
              <a:rPr lang="en-US" b="1" dirty="0"/>
              <a:t>Myositis </a:t>
            </a:r>
            <a:r>
              <a:rPr lang="en-US" b="1" dirty="0" err="1"/>
              <a:t>ossificans</a:t>
            </a:r>
            <a:endParaRPr lang="en-US" dirty="0"/>
          </a:p>
          <a:p>
            <a:r>
              <a:rPr lang="en-US" b="1" dirty="0"/>
              <a:t>Volkmann’s ischemic </a:t>
            </a:r>
            <a:r>
              <a:rPr lang="en-US" b="1" dirty="0" smtClean="0"/>
              <a:t>contracture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3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Myositis </a:t>
            </a:r>
            <a:r>
              <a:rPr lang="en-US" b="1" dirty="0" err="1"/>
              <a:t>Ossificans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Definition</a:t>
            </a:r>
            <a:endParaRPr lang="en-US" b="1" dirty="0"/>
          </a:p>
          <a:p>
            <a:r>
              <a:rPr lang="en-US" dirty="0"/>
              <a:t>Formation of </a:t>
            </a:r>
            <a:r>
              <a:rPr lang="en-US" b="1" dirty="0"/>
              <a:t>new bone in soft tissues</a:t>
            </a:r>
            <a:r>
              <a:rPr lang="en-US" dirty="0"/>
              <a:t> around a joint following trauma</a:t>
            </a:r>
          </a:p>
          <a:p>
            <a:r>
              <a:rPr lang="en-US" b="1" dirty="0"/>
              <a:t>Causes</a:t>
            </a:r>
          </a:p>
          <a:p>
            <a:r>
              <a:rPr lang="en-US" dirty="0"/>
              <a:t>Severe contusion</a:t>
            </a:r>
          </a:p>
          <a:p>
            <a:r>
              <a:rPr lang="en-US" dirty="0"/>
              <a:t>Repeated trauma</a:t>
            </a:r>
          </a:p>
          <a:p>
            <a:r>
              <a:rPr lang="en-US" dirty="0"/>
              <a:t>Improper massage after injury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7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</a:t>
            </a:r>
            <a:endParaRPr lang="en-US" dirty="0"/>
          </a:p>
          <a:p>
            <a:r>
              <a:rPr lang="en-US" dirty="0"/>
              <a:t>Swelling</a:t>
            </a:r>
          </a:p>
          <a:p>
            <a:r>
              <a:rPr lang="en-US" dirty="0"/>
              <a:t>Reduced range of motion</a:t>
            </a:r>
          </a:p>
          <a:p>
            <a:r>
              <a:rPr lang="en-US" dirty="0"/>
              <a:t>Hard mass in muscle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</a:t>
            </a:r>
            <a:endParaRPr lang="en-US" dirty="0"/>
          </a:p>
          <a:p>
            <a:r>
              <a:rPr lang="en-US" dirty="0"/>
              <a:t>Reduction of inflammation</a:t>
            </a:r>
          </a:p>
          <a:p>
            <a:r>
              <a:rPr lang="en-US" dirty="0"/>
              <a:t>Immobilization</a:t>
            </a:r>
          </a:p>
          <a:p>
            <a:r>
              <a:rPr lang="en-US" dirty="0"/>
              <a:t>Anti-inflammatory drugs</a:t>
            </a:r>
          </a:p>
          <a:p>
            <a:r>
              <a:rPr lang="en-US" dirty="0"/>
              <a:t>Physiotherapy management</a:t>
            </a:r>
          </a:p>
          <a:p>
            <a:r>
              <a:rPr lang="en-US" dirty="0"/>
              <a:t>Surgical removal (rare cases)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8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Fracture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endParaRPr lang="en-US" b="1" dirty="0"/>
          </a:p>
          <a:p>
            <a:r>
              <a:rPr lang="en-US" dirty="0"/>
              <a:t>A fracture is defined as a </a:t>
            </a:r>
            <a:r>
              <a:rPr lang="en-US" b="1" dirty="0"/>
              <a:t>break or crack in a bone</a:t>
            </a:r>
            <a:endParaRPr lang="en-US" dirty="0"/>
          </a:p>
          <a:p>
            <a:r>
              <a:rPr lang="en-US" dirty="0"/>
              <a:t>It may be </a:t>
            </a:r>
            <a:r>
              <a:rPr lang="en-US" b="1" dirty="0"/>
              <a:t>complete or incomplete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0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80930"/>
            <a:ext cx="11235192" cy="5919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65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80930"/>
            <a:ext cx="11147729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1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Trauma </a:t>
            </a:r>
            <a:r>
              <a:rPr lang="en-US" dirty="0"/>
              <a:t>(falls, road traffic accidents)</a:t>
            </a:r>
          </a:p>
          <a:p>
            <a:r>
              <a:rPr lang="en-US" dirty="0"/>
              <a:t>Sports injuries</a:t>
            </a:r>
          </a:p>
          <a:p>
            <a:r>
              <a:rPr lang="en-US" dirty="0"/>
              <a:t>Osteoporosis</a:t>
            </a:r>
          </a:p>
          <a:p>
            <a:r>
              <a:rPr lang="en-US" dirty="0"/>
              <a:t>Pathological conditions (tumors, infections)</a:t>
            </a:r>
          </a:p>
          <a:p>
            <a:r>
              <a:rPr lang="en-US" dirty="0"/>
              <a:t>Stress or repetitive strain</a:t>
            </a:r>
          </a:p>
          <a:p>
            <a:r>
              <a:rPr lang="en-US" dirty="0"/>
              <a:t>Birth injury (in newborns)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Simple </a:t>
            </a:r>
            <a:r>
              <a:rPr lang="en-US" b="1" dirty="0"/>
              <a:t>(Closed) fracture</a:t>
            </a:r>
            <a:r>
              <a:rPr lang="en-US" dirty="0"/>
              <a:t> – no open wound</a:t>
            </a:r>
          </a:p>
          <a:p>
            <a:r>
              <a:rPr lang="en-US" b="1" dirty="0"/>
              <a:t>Compound (Open) fracture</a:t>
            </a:r>
            <a:r>
              <a:rPr lang="en-US" dirty="0"/>
              <a:t> – bone pierces </a:t>
            </a:r>
            <a:r>
              <a:rPr lang="en-US" dirty="0" smtClean="0"/>
              <a:t>skin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1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171583" cy="53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Greenstick </a:t>
            </a:r>
            <a:r>
              <a:rPr lang="en-US" b="1" dirty="0"/>
              <a:t>fracture</a:t>
            </a:r>
            <a:r>
              <a:rPr lang="en-US" dirty="0"/>
              <a:t> – incomplete fracture (common in children)</a:t>
            </a:r>
          </a:p>
          <a:p>
            <a:r>
              <a:rPr lang="en-US" b="1" dirty="0"/>
              <a:t>Comminuted fracture</a:t>
            </a:r>
            <a:r>
              <a:rPr lang="en-US" dirty="0"/>
              <a:t> – bone breaks into multiple fragments</a:t>
            </a:r>
          </a:p>
          <a:p>
            <a:r>
              <a:rPr lang="en-US" b="1" dirty="0"/>
              <a:t>Impacted fracture</a:t>
            </a:r>
            <a:r>
              <a:rPr lang="en-US" dirty="0"/>
              <a:t> – one fragment driven into another</a:t>
            </a:r>
          </a:p>
          <a:p>
            <a:r>
              <a:rPr lang="en-US" b="1" dirty="0"/>
              <a:t>Stress fracture</a:t>
            </a:r>
            <a:r>
              <a:rPr lang="en-US" dirty="0"/>
              <a:t> – due to repeated stress</a:t>
            </a:r>
          </a:p>
          <a:p>
            <a:r>
              <a:rPr lang="en-US" b="1" dirty="0"/>
              <a:t>Pathological fracture</a:t>
            </a:r>
            <a:r>
              <a:rPr lang="en-US" dirty="0"/>
              <a:t> – due to </a:t>
            </a:r>
            <a:r>
              <a:rPr lang="en-US" dirty="0" smtClean="0"/>
              <a:t>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9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393" y="982133"/>
            <a:ext cx="5697234" cy="5355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627" y="982132"/>
            <a:ext cx="5371644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Spiral fracture</a:t>
            </a:r>
            <a:endParaRPr lang="en-US" dirty="0"/>
          </a:p>
          <a:p>
            <a:r>
              <a:rPr lang="en-US" b="1" dirty="0"/>
              <a:t>Oblique fracture</a:t>
            </a:r>
            <a:endParaRPr lang="en-US" dirty="0"/>
          </a:p>
          <a:p>
            <a:r>
              <a:rPr lang="en-US" b="1" dirty="0"/>
              <a:t>Transverse fracture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982132"/>
            <a:ext cx="5383033" cy="5370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67" y="480929"/>
            <a:ext cx="750859" cy="501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964" y="982131"/>
            <a:ext cx="5807105" cy="53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66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296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PHYSIOTHERAPY TECHNIQUES </vt:lpstr>
      <vt:lpstr>Fracture </vt:lpstr>
      <vt:lpstr>Causes of Fracture</vt:lpstr>
      <vt:lpstr>Types of Fracture</vt:lpstr>
      <vt:lpstr>PowerPoint Presentation</vt:lpstr>
      <vt:lpstr>Continued </vt:lpstr>
      <vt:lpstr>PowerPoint Presentation</vt:lpstr>
      <vt:lpstr>Continued </vt:lpstr>
      <vt:lpstr>PowerPoint Presentation</vt:lpstr>
      <vt:lpstr>Clinical Features of Fracture</vt:lpstr>
      <vt:lpstr>Classification of Fracture</vt:lpstr>
      <vt:lpstr>Treatment of Bone Fracture</vt:lpstr>
      <vt:lpstr>Methods</vt:lpstr>
      <vt:lpstr>Continued </vt:lpstr>
      <vt:lpstr>Complications of Fracture</vt:lpstr>
      <vt:lpstr>Late Complications</vt:lpstr>
      <vt:lpstr>Myositis Ossificans</vt:lpstr>
      <vt:lpstr>Features</vt:lpstr>
      <vt:lpstr>Treatment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TECHNIQUES</dc:title>
  <dc:creator>Moorche</dc:creator>
  <cp:lastModifiedBy>Moorche</cp:lastModifiedBy>
  <cp:revision>3</cp:revision>
  <dcterms:created xsi:type="dcterms:W3CDTF">2025-12-25T07:56:14Z</dcterms:created>
  <dcterms:modified xsi:type="dcterms:W3CDTF">2025-12-25T08:22:21Z</dcterms:modified>
</cp:coreProperties>
</file>