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5" r:id="rId4"/>
    <p:sldId id="276" r:id="rId5"/>
    <p:sldId id="278" r:id="rId6"/>
    <p:sldId id="280" r:id="rId7"/>
    <p:sldId id="281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78"/>
            <p14:sldId id="280"/>
            <p14:sldId id="281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48" d="100"/>
          <a:sy n="48" d="100"/>
        </p:scale>
        <p:origin x="72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Phrases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Dangling Phrase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chemeClr val="tx1"/>
                </a:solidFill>
              </a:rPr>
              <a:t>Definition: 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A phrase with no logical noun to modify.</a:t>
            </a:r>
          </a:p>
          <a:p>
            <a:pPr marL="0" indent="0">
              <a:buNone/>
            </a:pPr>
            <a:endParaRPr lang="en-US" alt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</a:rPr>
              <a:t>Wrong: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Walking down the road, the trees looked beautiful.</a:t>
            </a:r>
          </a:p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</a:rPr>
              <a:t>Correct: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Walking down the road, I saw beautiful trees.</a:t>
            </a:r>
          </a:p>
          <a:p>
            <a:pPr marL="0" indent="0">
              <a:buNone/>
            </a:pPr>
            <a:endParaRPr lang="en-US" alt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📌 </a:t>
            </a:r>
            <a:r>
              <a:rPr lang="en-US" altLang="en-US" b="1" dirty="0">
                <a:solidFill>
                  <a:schemeClr val="tx1"/>
                </a:solidFill>
              </a:rPr>
              <a:t>Rule: 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If the “doer” is missing → dangling</a:t>
            </a: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Misplaced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/>
              <a:t>Definition</a:t>
            </a:r>
            <a:r>
              <a:rPr lang="en-US" altLang="en-US" dirty="0"/>
              <a:t>: </a:t>
            </a:r>
            <a:r>
              <a:rPr lang="en-US" altLang="en-US" b="1" dirty="0">
                <a:solidFill>
                  <a:schemeClr val="accent1"/>
                </a:solidFill>
              </a:rPr>
              <a:t>Phrase placed too far from the word it modifies. </a:t>
            </a:r>
          </a:p>
          <a:p>
            <a:pPr marL="0" indent="0">
              <a:buNone/>
            </a:pPr>
            <a:endParaRPr lang="en-US" altLang="en-US" b="1" dirty="0">
              <a:solidFill>
                <a:schemeClr val="accent1"/>
              </a:solidFill>
            </a:endParaRPr>
          </a:p>
          <a:p>
            <a:r>
              <a:rPr lang="en-US" altLang="en-US" dirty="0"/>
              <a:t>Wrong: </a:t>
            </a:r>
            <a:r>
              <a:rPr lang="en-US" altLang="en-US" dirty="0">
                <a:solidFill>
                  <a:schemeClr val="accent1"/>
                </a:solidFill>
              </a:rPr>
              <a:t>She saw a man with a telescope.</a:t>
            </a:r>
          </a:p>
          <a:p>
            <a:r>
              <a:rPr lang="en-US" altLang="en-US" dirty="0"/>
              <a:t>Correct: </a:t>
            </a:r>
            <a:r>
              <a:rPr lang="en-US" altLang="en-US" dirty="0">
                <a:solidFill>
                  <a:schemeClr val="accent1"/>
                </a:solidFill>
              </a:rPr>
              <a:t>With a telescope, she saw a man.</a:t>
            </a:r>
            <a:endParaRPr lang="en-US" altLang="en-US" b="1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CE38-D733-0F6A-38BE-8DB49A249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Squinting Phrase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1B72A4-D5EB-C435-98F7-92623D60D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/>
                </a:solidFill>
              </a:rPr>
              <a:t>Phrase that can modify two meanings, causing ambiguity.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dirty="0"/>
              <a:t>Example : </a:t>
            </a:r>
            <a:r>
              <a:rPr lang="en-US" dirty="0">
                <a:solidFill>
                  <a:schemeClr val="accent1"/>
                </a:solidFill>
              </a:rPr>
              <a:t>Students who study regularly pass exams.</a:t>
            </a:r>
          </a:p>
          <a:p>
            <a:r>
              <a:rPr lang="en-US" dirty="0"/>
              <a:t>Fix: </a:t>
            </a:r>
            <a:r>
              <a:rPr lang="en-US" dirty="0">
                <a:solidFill>
                  <a:schemeClr val="accent1"/>
                </a:solidFill>
              </a:rPr>
              <a:t>Students who study regularly pass exams.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56CD6-E938-5833-4D83-E5F32F61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643E-FF7D-2751-2D60-8D505CBF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Reduced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D143-9124-2BFC-4B3A-7FB0D7EB9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Clause shortened into phrase.</a:t>
            </a:r>
          </a:p>
          <a:p>
            <a:r>
              <a:rPr lang="en-US" altLang="en-US" b="1" dirty="0"/>
              <a:t>Clause: When he was walking home, he met Ali.</a:t>
            </a:r>
          </a:p>
          <a:p>
            <a:r>
              <a:rPr lang="en-US" altLang="en-US" b="1" dirty="0"/>
              <a:t>Reduced: Walking home, he met Ali.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Used for conciseness and style</a:t>
            </a:r>
            <a:endParaRPr lang="en-US" alt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A4511-6D8A-1DD7-A2A1-24DB544F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7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0AC7-3540-95C5-2627-3D617EF0D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Appositive </a:t>
            </a:r>
            <a:r>
              <a:rPr lang="en-US" dirty="0"/>
              <a:t>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2535-A388-9D77-6F84-EF6DCF4D4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Renames a noun.</a:t>
            </a:r>
          </a:p>
          <a:p>
            <a:r>
              <a:rPr lang="en-US" b="1" dirty="0"/>
              <a:t>Example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Ali, a brilliant student, topped the class.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89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772B-06D7-AA93-A6BE-51B1F169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Adjective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ED291-B80D-7FC1-6F87-915DDA768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Describes a noun.</a:t>
            </a:r>
          </a:p>
          <a:p>
            <a:r>
              <a:rPr lang="en-US" b="1" dirty="0"/>
              <a:t>Structure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(Adverb) + Adjective</a:t>
            </a:r>
          </a:p>
          <a:p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very happy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extremely difficult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She is very intelligent.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6CBA1F-1A0E-D063-1A28-075708857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57" y="477078"/>
            <a:ext cx="1123121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71</TotalTime>
  <Words>206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Wingdings</vt:lpstr>
      <vt:lpstr>Organic</vt:lpstr>
      <vt:lpstr>Phrases </vt:lpstr>
      <vt:lpstr>Dangling Phrase</vt:lpstr>
      <vt:lpstr>Misplaced Phrase</vt:lpstr>
      <vt:lpstr>Squinting Phrase</vt:lpstr>
      <vt:lpstr>Reduced Phrase</vt:lpstr>
      <vt:lpstr>Appositive Phrase</vt:lpstr>
      <vt:lpstr>Adjective Phrase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87</cp:revision>
  <dcterms:created xsi:type="dcterms:W3CDTF">2025-11-09T06:51:00Z</dcterms:created>
  <dcterms:modified xsi:type="dcterms:W3CDTF">2026-01-09T04:41:16Z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