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5" r:id="rId4"/>
    <p:sldId id="276" r:id="rId5"/>
    <p:sldId id="278" r:id="rId6"/>
    <p:sldId id="280" r:id="rId7"/>
    <p:sldId id="281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275"/>
            <p14:sldId id="276"/>
            <p14:sldId id="278"/>
            <p14:sldId id="280"/>
            <p14:sldId id="281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Phrases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Dangling Phrase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Definition: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 phrase with no logical noun to modify.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Wrong: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Walking down the road, the trees looked beautiful.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Correct: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Walking down the road, I saw beautiful trees.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📌 </a:t>
            </a:r>
            <a:r>
              <a:rPr lang="en-US" altLang="en-US" b="1" dirty="0">
                <a:solidFill>
                  <a:schemeClr val="tx1"/>
                </a:solidFill>
              </a:rPr>
              <a:t>Rule: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If the “doer” is missing → dangling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750F-D98D-1529-F8F5-84239398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Misplaced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Definition</a:t>
            </a:r>
            <a:r>
              <a:rPr lang="en-US" altLang="en-US" dirty="0"/>
              <a:t>: </a:t>
            </a:r>
            <a:r>
              <a:rPr lang="en-US" altLang="en-US" b="1" dirty="0">
                <a:solidFill>
                  <a:schemeClr val="accent1"/>
                </a:solidFill>
              </a:rPr>
              <a:t>Phrase placed too far from the word it modifies. 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accent1"/>
              </a:solidFill>
            </a:endParaRPr>
          </a:p>
          <a:p>
            <a:r>
              <a:rPr lang="en-US" altLang="en-US" dirty="0"/>
              <a:t>Wrong: </a:t>
            </a:r>
            <a:r>
              <a:rPr lang="en-US" altLang="en-US" dirty="0">
                <a:solidFill>
                  <a:schemeClr val="accent1"/>
                </a:solidFill>
              </a:rPr>
              <a:t>She saw a man with a telescope.</a:t>
            </a:r>
          </a:p>
          <a:p>
            <a:r>
              <a:rPr lang="en-US" altLang="en-US" dirty="0"/>
              <a:t>Correct: </a:t>
            </a:r>
            <a:r>
              <a:rPr lang="en-US" altLang="en-US" dirty="0">
                <a:solidFill>
                  <a:schemeClr val="accent1"/>
                </a:solidFill>
              </a:rPr>
              <a:t>With a telescope, she saw a man.</a:t>
            </a:r>
            <a:endParaRPr lang="en-US" alt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CE38-D733-0F6A-38BE-8DB49A24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Squinting Phrase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B72A4-D5EB-C435-98F7-92623D60D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/>
                </a:solidFill>
              </a:rPr>
              <a:t>Phrase that can modify two meanings, causing ambiguity.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Example : </a:t>
            </a:r>
            <a:r>
              <a:rPr lang="en-US" dirty="0">
                <a:solidFill>
                  <a:schemeClr val="accent1"/>
                </a:solidFill>
              </a:rPr>
              <a:t>Students who study regularly pass exams.</a:t>
            </a:r>
          </a:p>
          <a:p>
            <a:r>
              <a:rPr lang="en-US" dirty="0"/>
              <a:t>Fix: </a:t>
            </a:r>
            <a:r>
              <a:rPr lang="en-US" dirty="0">
                <a:solidFill>
                  <a:schemeClr val="accent1"/>
                </a:solidFill>
              </a:rPr>
              <a:t>Students who study regularly pass exams.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6CD6-E938-5833-4D83-E5F32F61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643E-FF7D-2751-2D60-8D505CBF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Reduced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D143-9124-2BFC-4B3A-7FB0D7EB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Clause shortened into phrase.</a:t>
            </a:r>
          </a:p>
          <a:p>
            <a:r>
              <a:rPr lang="en-US" altLang="en-US" b="1" dirty="0"/>
              <a:t>Clause: When he was walking home, he met Ali.</a:t>
            </a:r>
          </a:p>
          <a:p>
            <a:r>
              <a:rPr lang="en-US" altLang="en-US" b="1" dirty="0"/>
              <a:t>Reduced: Walking home, he met Ali.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Used for conciseness and style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A4511-6D8A-1DD7-A2A1-24DB544F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0AC7-3540-95C5-2627-3D617EF0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Appositive </a:t>
            </a:r>
            <a:r>
              <a:rPr lang="en-US" dirty="0"/>
              <a:t>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2535-A388-9D77-6F84-EF6DCF4D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Renames a noun.</a:t>
            </a:r>
          </a:p>
          <a:p>
            <a:r>
              <a:rPr lang="en-US" b="1" dirty="0"/>
              <a:t>Example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Ali, a brilliant student, topped the class.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9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772B-06D7-AA93-A6BE-51B1F169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D291-B80D-7FC1-6F87-915DDA768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Describes a noun.</a:t>
            </a:r>
          </a:p>
          <a:p>
            <a:r>
              <a:rPr lang="en-US" b="1" dirty="0"/>
              <a:t>Structure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(Adverb) + Adjective</a:t>
            </a:r>
          </a:p>
          <a:p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very happy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extremely difficult</a:t>
            </a:r>
          </a:p>
          <a:p>
            <a:r>
              <a:rPr lang="en-US" b="1" dirty="0"/>
              <a:t>Sentence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She is very intelligent.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CBA1F-1A0E-D063-1A28-07570885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7" y="477078"/>
            <a:ext cx="112312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206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Organic</vt:lpstr>
      <vt:lpstr>Phrases </vt:lpstr>
      <vt:lpstr>Dangling Phrase</vt:lpstr>
      <vt:lpstr>Misplaced Phrase</vt:lpstr>
      <vt:lpstr>Squinting Phrase</vt:lpstr>
      <vt:lpstr>Reduced Phrase</vt:lpstr>
      <vt:lpstr>Appositive Phrase</vt:lpstr>
      <vt:lpstr>Adjective Phrase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87</cp:revision>
  <dcterms:created xsi:type="dcterms:W3CDTF">2025-11-09T06:51:00Z</dcterms:created>
  <dcterms:modified xsi:type="dcterms:W3CDTF">2026-01-09T04:41:16Z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