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90" r:id="rId4"/>
    <p:sldId id="285" r:id="rId5"/>
    <p:sldId id="284" r:id="rId6"/>
    <p:sldId id="286" r:id="rId7"/>
    <p:sldId id="287" r:id="rId8"/>
    <p:sldId id="283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107755"/>
            <a:ext cx="6815669" cy="1515533"/>
          </a:xfrm>
        </p:spPr>
        <p:txBody>
          <a:bodyPr/>
          <a:lstStyle/>
          <a:p>
            <a:r>
              <a:rPr lang="en-US" b="1" dirty="0"/>
              <a:t>Accommodation</a:t>
            </a:r>
            <a:r>
              <a:rPr lang="en-US" dirty="0"/>
              <a:t/>
            </a:r>
            <a:br>
              <a:rPr lang="en-US" dirty="0"/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Accommodation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 in sociology refers to the processes through which individuals or groups adjust to one another in order to coexist peacefully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t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Aspects of Accommodation: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Accommodation involves compromise and adjustment between conflicting parties to reduce tension and promote harmony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usually temporary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Conflict is controlled, not ended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Helps maintain social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Can be voluntary or forced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Does not remove the root cause of conflict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Accommodation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en-US" dirty="0"/>
          </a:p>
          <a:p>
            <a:pPr marL="0" indent="0" fontAlgn="t">
              <a:buNone/>
            </a:pPr>
            <a:r>
              <a:rPr lang="en-US" b="1" dirty="0"/>
              <a:t>Example</a:t>
            </a:r>
            <a:endParaRPr lang="en-US" dirty="0"/>
          </a:p>
          <a:p>
            <a:pPr lvl="0" fontAlgn="t"/>
            <a:r>
              <a:rPr lang="en-US" dirty="0"/>
              <a:t>Workers and management agreeing on work hours after a strike</a:t>
            </a:r>
          </a:p>
          <a:p>
            <a:pPr lvl="0" fontAlgn="t"/>
            <a:r>
              <a:rPr lang="en-US" dirty="0"/>
              <a:t>Different religious groups living peacefully in the same society</a:t>
            </a:r>
          </a:p>
          <a:p>
            <a:pPr lvl="0" fontAlgn="t"/>
            <a:r>
              <a:rPr lang="en-US" dirty="0"/>
              <a:t>Students adjusting to school rules even if they disagree</a:t>
            </a:r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5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</a:t>
            </a:r>
            <a:r>
              <a:rPr lang="en-US" b="1" dirty="0" err="1" smtClean="0"/>
              <a:t>Accomodation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 dirty="0"/>
              <a:t>Mutual Accommodation</a:t>
            </a:r>
            <a:r>
              <a:rPr lang="en-US" dirty="0"/>
              <a:t>: Both parties make concessions to reach an agreement.</a:t>
            </a:r>
          </a:p>
          <a:p>
            <a:pPr fontAlgn="t"/>
            <a:r>
              <a:rPr lang="en-US" b="1" dirty="0"/>
              <a:t>Forced Accommodation</a:t>
            </a:r>
            <a:r>
              <a:rPr lang="en-US" dirty="0"/>
              <a:t>: One party imposes its will on another, often through authority or power.</a:t>
            </a:r>
          </a:p>
          <a:p>
            <a:pPr fontAlgn="t"/>
            <a:r>
              <a:rPr lang="en-US" b="1" dirty="0"/>
              <a:t>Voluntary Accommodation</a:t>
            </a:r>
            <a:r>
              <a:rPr lang="en-US" dirty="0"/>
              <a:t>: Parties willingly agree to adjust their behaviors or expectations.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/>
              <a:t>Cultural Accommodation</a:t>
            </a:r>
            <a:r>
              <a:rPr lang="en-US"/>
              <a:t>: When different cultural groups adapt to each other's practices, such as language use or customs.</a:t>
            </a:r>
          </a:p>
          <a:p>
            <a:pPr fontAlgn="t"/>
            <a:r>
              <a:rPr lang="en-US" b="1"/>
              <a:t>Workplace Accommodation</a:t>
            </a:r>
            <a:r>
              <a:rPr lang="en-US"/>
              <a:t>: Adjustments made by employers to meet the needs of employees, such as flexible hours or modified duties.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Accommodation </a:t>
            </a:r>
            <a:r>
              <a:rPr lang="en-US" dirty="0"/>
              <a:t>is crucial for social stability, as it helps to manage conflicts and fosters cooperation among diverse groups</a:t>
            </a:r>
            <a:r>
              <a:rPr lang="en-US" dirty="0" smtClean="0"/>
              <a:t>.</a:t>
            </a:r>
          </a:p>
          <a:p>
            <a:pPr fontAlgn="t"/>
            <a:r>
              <a:rPr lang="en-US" dirty="0"/>
              <a:t>Understanding accommodation helps in analyzing social relationships and the mechanisms that facilitate coexistence in diverse societies.</a:t>
            </a:r>
          </a:p>
          <a:p>
            <a:pPr fontAlgn="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Accommodation vs Compromise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Accommodation</a:t>
            </a:r>
            <a:r>
              <a:rPr lang="en-US" dirty="0"/>
              <a:t>: Adjustment to avoid conflict (</a:t>
            </a:r>
            <a:r>
              <a:rPr lang="en-US"/>
              <a:t>broader </a:t>
            </a:r>
            <a:r>
              <a:rPr lang="en-US" smtClean="0"/>
              <a:t>concept</a:t>
            </a:r>
            <a:endParaRPr lang="en-US" dirty="0" smtClean="0"/>
          </a:p>
          <a:p>
            <a:r>
              <a:rPr lang="en-US" smtClean="0"/>
              <a:t>Compromise</a:t>
            </a:r>
            <a:r>
              <a:rPr lang="en-US" dirty="0"/>
              <a:t>: A specific form where both sides give up something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238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Accommodation </vt:lpstr>
      <vt:lpstr>Accommodation</vt:lpstr>
      <vt:lpstr>Accommodation</vt:lpstr>
      <vt:lpstr>Types of Accomodation</vt:lpstr>
      <vt:lpstr>Cont…</vt:lpstr>
      <vt:lpstr>Importance</vt:lpstr>
      <vt:lpstr>Accommodation vs Compromise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13</cp:revision>
  <dcterms:created xsi:type="dcterms:W3CDTF">2025-12-02T09:03:41Z</dcterms:created>
  <dcterms:modified xsi:type="dcterms:W3CDTF">2026-01-07T04:40:49Z</dcterms:modified>
</cp:coreProperties>
</file>