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7" r:id="rId4"/>
    <p:sldId id="279" r:id="rId5"/>
    <p:sldId id="281" r:id="rId6"/>
    <p:sldId id="283" r:id="rId7"/>
    <p:sldId id="285" r:id="rId8"/>
    <p:sldId id="287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8E906-E971-70FB-B168-86F1F0724308}"/>
              </a:ext>
            </a:extLst>
          </p:cNvPr>
          <p:cNvSpPr txBox="1"/>
          <p:nvPr/>
        </p:nvSpPr>
        <p:spPr>
          <a:xfrm>
            <a:off x="2664967" y="2879678"/>
            <a:ext cx="7079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Fourteen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Anila Khalid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D5150-3DA3-C34D-4446-337B1764B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58" y="975970"/>
            <a:ext cx="7230484" cy="4906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A4C82-4B0B-CD9C-5631-863177D0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21" y="1218891"/>
            <a:ext cx="7220958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0C05E-6C00-A8A2-704D-E3AB4618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26" y="956917"/>
            <a:ext cx="6782747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C3D18-3D7B-0C1F-DCFE-E34462885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58" y="1209365"/>
            <a:ext cx="668748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A2DEF-EDAB-F586-E7A6-A90A52452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47" y="952154"/>
            <a:ext cx="7201905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3DA88-091B-26DB-857A-3282BFA6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26" y="899759"/>
            <a:ext cx="6963747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DDDF7-C0B2-4D28-42A2-D7776A7282D9}"/>
              </a:ext>
            </a:extLst>
          </p:cNvPr>
          <p:cNvSpPr txBox="1"/>
          <p:nvPr/>
        </p:nvSpPr>
        <p:spPr>
          <a:xfrm>
            <a:off x="1182705" y="2474893"/>
            <a:ext cx="9485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K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is conflict the most important element to make a work of fiction interesting for the reader?</a:t>
            </a:r>
            <a:endParaRPr lang="en-PK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23021-FAE8-B166-68F6-FAB3EE2DA072}"/>
              </a:ext>
            </a:extLst>
          </p:cNvPr>
          <p:cNvSpPr txBox="1"/>
          <p:nvPr/>
        </p:nvSpPr>
        <p:spPr>
          <a:xfrm>
            <a:off x="5015401" y="1466902"/>
            <a:ext cx="1819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endParaRPr lang="en-PK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3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25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66</cp:revision>
  <dcterms:created xsi:type="dcterms:W3CDTF">2025-11-09T06:51:00Z</dcterms:created>
  <dcterms:modified xsi:type="dcterms:W3CDTF">2026-01-08T09:14:05Z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