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Shehwar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 in sociology refers to the struggle between individuals or groups over resources, values, or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en-US" b="1" dirty="0"/>
              <a:t>Intrapersonal Conflict:</a:t>
            </a:r>
            <a:r>
              <a:rPr lang="en-US" dirty="0"/>
              <a:t> Occurs within an individual, often involving personal dilemmas or moral struggles.</a:t>
            </a:r>
          </a:p>
          <a:p>
            <a:pPr fontAlgn="t"/>
            <a:r>
              <a:rPr lang="en-US" b="1" dirty="0"/>
              <a:t>Interpersonal Conflict:</a:t>
            </a:r>
            <a:r>
              <a:rPr lang="en-US" dirty="0"/>
              <a:t> Happens between individuals, typically due to disagreements or competition.</a:t>
            </a:r>
          </a:p>
          <a:p>
            <a:pPr fontAlgn="t"/>
            <a:r>
              <a:rPr lang="en-US" b="1" dirty="0"/>
              <a:t>Intragroup Conflict:</a:t>
            </a:r>
            <a:r>
              <a:rPr lang="en-US" dirty="0"/>
              <a:t> Arises within a group, often related to differing opinions or interests among members.</a:t>
            </a:r>
          </a:p>
          <a:p>
            <a:pPr fontAlgn="t"/>
            <a:r>
              <a:rPr lang="en-US" b="1" dirty="0"/>
              <a:t>Intergroup Conflict:</a:t>
            </a:r>
            <a:r>
              <a:rPr lang="en-US" dirty="0"/>
              <a:t> Occurs between different groups, which can be based on ethnicity, religion, or social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Theories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Marxist Theory:</a:t>
            </a:r>
            <a:r>
              <a:rPr lang="en-US" dirty="0"/>
              <a:t> Views conflict as a result of economic inequalities and class struggles.</a:t>
            </a:r>
          </a:p>
          <a:p>
            <a:pPr fontAlgn="t"/>
            <a:r>
              <a:rPr lang="en-US" b="1" dirty="0"/>
              <a:t>Symbolic Interactionism:</a:t>
            </a:r>
            <a:r>
              <a:rPr lang="en-US" dirty="0"/>
              <a:t> Focuses on how individuals interpret and respond to conflicts in social interactions.</a:t>
            </a:r>
          </a:p>
          <a:p>
            <a:pPr fontAlgn="t"/>
            <a:r>
              <a:rPr lang="en-US" b="1" dirty="0"/>
              <a:t>Functionalism:</a:t>
            </a:r>
            <a:r>
              <a:rPr lang="en-US" dirty="0"/>
              <a:t> Suggests that conflict can serve a purpose in society by promoting social change and cohesion.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Causes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Resource Scarcity:</a:t>
            </a:r>
            <a:r>
              <a:rPr lang="en-US" dirty="0"/>
              <a:t> Limited resources can lead to competition and conflict.</a:t>
            </a:r>
          </a:p>
          <a:p>
            <a:pPr fontAlgn="t"/>
            <a:r>
              <a:rPr lang="en-US" b="1" dirty="0"/>
              <a:t>Cultural Differences:</a:t>
            </a:r>
            <a:r>
              <a:rPr lang="en-US" dirty="0"/>
              <a:t> Variations in beliefs and values can create misunderstandings and disputes.</a:t>
            </a:r>
          </a:p>
          <a:p>
            <a:pPr fontAlgn="t"/>
            <a:r>
              <a:rPr lang="en-US" b="1" dirty="0"/>
              <a:t>Power Dynamics:</a:t>
            </a:r>
            <a:r>
              <a:rPr lang="en-US" dirty="0"/>
              <a:t> Struggles for power and control often lead to conflict.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Conflict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Negotiation:</a:t>
            </a:r>
            <a:r>
              <a:rPr lang="en-US" dirty="0"/>
              <a:t> Involves dialogue to reach a mutually acceptable solution.</a:t>
            </a:r>
          </a:p>
          <a:p>
            <a:pPr fontAlgn="t"/>
            <a:r>
              <a:rPr lang="en-US" b="1" dirty="0"/>
              <a:t>Mediation:</a:t>
            </a:r>
            <a:r>
              <a:rPr lang="en-US" dirty="0"/>
              <a:t> A neutral third party helps facilitate a resolution.</a:t>
            </a:r>
          </a:p>
          <a:p>
            <a:pPr fontAlgn="t"/>
            <a:r>
              <a:rPr lang="en-US" b="1" dirty="0"/>
              <a:t>Arbitration:</a:t>
            </a:r>
            <a:r>
              <a:rPr lang="en-US" dirty="0"/>
              <a:t> A binding decision is made by an impartial </a:t>
            </a:r>
            <a:r>
              <a:rPr lang="en-US"/>
              <a:t>party.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238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Conflict</vt:lpstr>
      <vt:lpstr>Conflict</vt:lpstr>
      <vt:lpstr>Types of Conflict</vt:lpstr>
      <vt:lpstr>Theories of Conflict</vt:lpstr>
      <vt:lpstr>Causes of Conflict</vt:lpstr>
      <vt:lpstr>Conflict Resolution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13</cp:revision>
  <dcterms:created xsi:type="dcterms:W3CDTF">2025-12-02T09:03:41Z</dcterms:created>
  <dcterms:modified xsi:type="dcterms:W3CDTF">2026-01-08T07:45:19Z</dcterms:modified>
</cp:coreProperties>
</file>