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8" r:id="rId4"/>
    <p:sldId id="289" r:id="rId5"/>
    <p:sldId id="290" r:id="rId6"/>
    <p:sldId id="291" r:id="rId7"/>
    <p:sldId id="292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Adjectives</a:t>
            </a:r>
            <a:endParaRPr lang="en-US" sz="40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pPr lvl="5"/>
            <a:endParaRPr lang="en-US" sz="40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pPr lvl="6"/>
            <a:r>
              <a:rPr lang="en-US" sz="4000" b="1" dirty="0">
                <a:latin typeface="Arial" panose="020B0604020202020204" pitchFamily="34" charset="0"/>
              </a:rPr>
              <a:t>FSC-I</a:t>
            </a:r>
          </a:p>
          <a:p>
            <a:pPr lvl="6"/>
            <a:endParaRPr lang="en-GB" sz="4000" b="1" dirty="0">
              <a:latin typeface="Arial" panose="020B0604020202020204" pitchFamily="34" charset="0"/>
            </a:endParaRP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 Khalid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9F1AB-E090-BD16-FAE2-914DD960CA54}"/>
              </a:ext>
            </a:extLst>
          </p:cNvPr>
          <p:cNvSpPr txBox="1"/>
          <p:nvPr/>
        </p:nvSpPr>
        <p:spPr>
          <a:xfrm flipH="1">
            <a:off x="1376915" y="2074477"/>
            <a:ext cx="6206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The Art of Description:</a:t>
            </a:r>
            <a:r>
              <a:rPr lang="en-GB" sz="2000" b="1" dirty="0">
                <a:latin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</a:endParaRPr>
          </a:p>
          <a:p>
            <a:pPr lvl="8"/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lvl="8"/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</a:rPr>
              <a:t>Adjective</a:t>
            </a:r>
            <a:r>
              <a:rPr lang="en-GB" sz="2000" b="1" dirty="0">
                <a:latin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</a:rPr>
              <a:t>         </a:t>
            </a:r>
            <a:r>
              <a:rPr lang="en-US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Subtopics</a:t>
            </a:r>
            <a:r>
              <a:rPr lang="en-GB" sz="2000" b="1" dirty="0">
                <a:latin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D</a:t>
            </a:r>
            <a:r>
              <a:rPr lang="en-GB" sz="2000" b="1" dirty="0" err="1">
                <a:latin typeface="Arial" panose="020B0604020202020204" pitchFamily="34" charset="0"/>
              </a:rPr>
              <a:t>efinitions</a:t>
            </a:r>
            <a:endParaRPr lang="en-US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 Types</a:t>
            </a:r>
            <a:endParaRPr lang="en-US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Usage </a:t>
            </a:r>
          </a:p>
          <a:p>
            <a:endParaRPr lang="en-GB" sz="2000" b="1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1C0B-8517-5C07-C558-1C679A15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DBDAE-9161-7467-3C60-3F3519B3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C4D69-E7E8-AA95-2998-C5E10B333A5F}"/>
              </a:ext>
            </a:extLst>
          </p:cNvPr>
          <p:cNvSpPr txBox="1"/>
          <p:nvPr/>
        </p:nvSpPr>
        <p:spPr>
          <a:xfrm>
            <a:off x="1409123" y="2041476"/>
            <a:ext cx="90323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/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What is an Adjective? 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Definition</a:t>
            </a:r>
            <a:r>
              <a:rPr lang="en-GB" sz="2000" b="1" dirty="0">
                <a:latin typeface="Arial" panose="020B0604020202020204" pitchFamily="34" charset="0"/>
              </a:rPr>
              <a:t>: An adjective is a word that modifies, describes, or gives more information about a noun or a pronoun. </a:t>
            </a:r>
          </a:p>
          <a:p>
            <a:r>
              <a:rPr lang="en-GB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Function</a:t>
            </a:r>
            <a:r>
              <a:rPr lang="en-GB" sz="2000" b="1" dirty="0">
                <a:latin typeface="Arial" panose="020B0604020202020204" pitchFamily="34" charset="0"/>
              </a:rPr>
              <a:t>: They tell us: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What kind? (Blue car)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How many? (Two cars)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Which one? (This car)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How much? (Little gas) </a:t>
            </a:r>
          </a:p>
          <a:p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Example</a:t>
            </a:r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:   </a:t>
            </a:r>
            <a:endParaRPr lang="en-US" sz="22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The angry dog barked at the tall man.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She bought a red dress.</a:t>
            </a:r>
          </a:p>
        </p:txBody>
      </p:sp>
    </p:spTree>
    <p:extLst>
      <p:ext uri="{BB962C8B-B14F-4D97-AF65-F5344CB8AC3E}">
        <p14:creationId xmlns:p14="http://schemas.microsoft.com/office/powerpoint/2010/main" val="86533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32569-8676-2845-D6F3-286456EE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96E3A-BA1A-D269-241C-6FE136BD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0392B-60CD-5294-62CC-189BF5FF3E73}"/>
              </a:ext>
            </a:extLst>
          </p:cNvPr>
          <p:cNvSpPr txBox="1"/>
          <p:nvPr/>
        </p:nvSpPr>
        <p:spPr>
          <a:xfrm>
            <a:off x="1291855" y="2052660"/>
            <a:ext cx="94257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Adjectives of Quality (Descriptive) 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Adjectives of Quantity 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Adjectives of Number (Numeral) 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Demonstrative Adjectives 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Possessive Adjectives 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Interrogative Adjectives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C5279-A918-3CEA-EB28-66C373C3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9723"/>
          </a:xfrm>
        </p:spPr>
        <p:txBody>
          <a:bodyPr/>
          <a:lstStyle/>
          <a:p>
            <a:r>
              <a:rPr lang="en-US" b="1" dirty="0"/>
              <a:t>Types of Adjectives</a:t>
            </a:r>
          </a:p>
        </p:txBody>
      </p:sp>
    </p:spTree>
    <p:extLst>
      <p:ext uri="{BB962C8B-B14F-4D97-AF65-F5344CB8AC3E}">
        <p14:creationId xmlns:p14="http://schemas.microsoft.com/office/powerpoint/2010/main" val="12304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431C9-D0F1-F1F8-3C2A-BBB7F478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0254D-37EB-2FD0-42C9-EAF593EA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AA23C-EA77-C80E-033C-6417B87F4FDE}"/>
              </a:ext>
            </a:extLst>
          </p:cNvPr>
          <p:cNvSpPr txBox="1"/>
          <p:nvPr/>
        </p:nvSpPr>
        <p:spPr>
          <a:xfrm>
            <a:off x="1440873" y="1256145"/>
            <a:ext cx="8552873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Adjectives of Quality (Descriptive)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Definition: These describe the kind or quality of a person or thing. They answer the question: "What kind?"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   </a:t>
            </a:r>
            <a:endParaRPr lang="en-US" sz="22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endParaRPr lang="en-GB" sz="22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It is a large city.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He is an honest man.   </a:t>
            </a:r>
            <a:endParaRPr lang="en-US" sz="2000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The beautiful flower bloomed.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Note: This is the most common type of adjective.</a:t>
            </a:r>
          </a:p>
        </p:txBody>
      </p:sp>
    </p:spTree>
    <p:extLst>
      <p:ext uri="{BB962C8B-B14F-4D97-AF65-F5344CB8AC3E}">
        <p14:creationId xmlns:p14="http://schemas.microsoft.com/office/powerpoint/2010/main" val="352172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E9F2-BF8F-16AF-34DC-74C308EC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0C8CB-BC9E-2126-363C-1E143C65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78DE6A-4C6E-657C-3832-266DE9393A3E}"/>
              </a:ext>
            </a:extLst>
          </p:cNvPr>
          <p:cNvSpPr txBox="1"/>
          <p:nvPr/>
        </p:nvSpPr>
        <p:spPr>
          <a:xfrm>
            <a:off x="1323753" y="2073094"/>
            <a:ext cx="931943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/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Adjectives of Quantity vs. Number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u="sng" dirty="0">
                <a:latin typeface="Arial" panose="020B0604020202020204" pitchFamily="34" charset="0"/>
              </a:rPr>
              <a:t>Adjectives of Quantity</a:t>
            </a:r>
            <a:endParaRPr lang="en-US" sz="2000" b="1" u="sng" dirty="0">
              <a:latin typeface="Arial" panose="020B0604020202020204" pitchFamily="34" charset="0"/>
            </a:endParaRPr>
          </a:p>
          <a:p>
            <a:r>
              <a:rPr lang="en-GB" sz="2000" b="1" u="sng" dirty="0">
                <a:latin typeface="Arial" panose="020B0604020202020204" pitchFamily="34" charset="0"/>
              </a:rPr>
              <a:t>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    Answer: "How much?" (Used for Uncountable Nouns).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 </a:t>
            </a:r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     Some rice, little water, enough money.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u="sng" dirty="0">
                <a:latin typeface="Arial" panose="020B0604020202020204" pitchFamily="34" charset="0"/>
              </a:rPr>
              <a:t>Adjectives of Number (Numeral):</a:t>
            </a:r>
            <a:r>
              <a:rPr lang="en-GB" sz="2000" b="1" dirty="0">
                <a:latin typeface="Arial" panose="020B0604020202020204" pitchFamily="34" charset="0"/>
              </a:rPr>
              <a:t>  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Answer: "How many?" (Used for Countable Nouns).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Definite: One, Two, First, Second.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 Indefinite: Many, Few, Several.  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Example: I have two pens, but few pencils.</a:t>
            </a:r>
          </a:p>
        </p:txBody>
      </p:sp>
    </p:spTree>
    <p:extLst>
      <p:ext uri="{BB962C8B-B14F-4D97-AF65-F5344CB8AC3E}">
        <p14:creationId xmlns:p14="http://schemas.microsoft.com/office/powerpoint/2010/main" val="49845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319A7-FDDE-622E-4FA0-61881759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005A8-8ACE-A5D8-94A4-DBDC281F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D2A57-706C-B2BE-FE90-DD49CE69199A}"/>
              </a:ext>
            </a:extLst>
          </p:cNvPr>
          <p:cNvSpPr txBox="1"/>
          <p:nvPr/>
        </p:nvSpPr>
        <p:spPr>
          <a:xfrm>
            <a:off x="1323753" y="2062740"/>
            <a:ext cx="87133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 Demonstrative &amp; Possessive Adjectives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u="sng" dirty="0">
                <a:latin typeface="Arial" panose="020B0604020202020204" pitchFamily="34" charset="0"/>
              </a:rPr>
              <a:t>Demonstrative Adjectives:  </a:t>
            </a:r>
            <a:r>
              <a:rPr lang="en-GB" sz="2000" b="1" dirty="0">
                <a:latin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</a:rPr>
              <a:t>    </a:t>
            </a:r>
            <a:r>
              <a:rPr lang="en-GB" sz="2000" b="1" dirty="0">
                <a:latin typeface="Arial" panose="020B0604020202020204" pitchFamily="34" charset="0"/>
              </a:rPr>
              <a:t>Point out which noun is meant. Must be followed immediately by a noun.   </a:t>
            </a:r>
          </a:p>
          <a:p>
            <a:r>
              <a:rPr lang="en-US" sz="2000" b="1" dirty="0">
                <a:latin typeface="Arial" panose="020B0604020202020204" pitchFamily="34" charset="0"/>
              </a:rPr>
              <a:t>.      </a:t>
            </a:r>
            <a:r>
              <a:rPr lang="en-GB" sz="2000" b="1" dirty="0">
                <a:latin typeface="Arial" panose="020B0604020202020204" pitchFamily="34" charset="0"/>
              </a:rPr>
              <a:t>List: This, That, These, Those.   </a:t>
            </a:r>
          </a:p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Example: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This book is mine. (Compare to Pronoun: This is mine).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u="sng" dirty="0">
                <a:latin typeface="Arial" panose="020B0604020202020204" pitchFamily="34" charset="0"/>
              </a:rPr>
              <a:t>Possessive</a:t>
            </a:r>
            <a:r>
              <a:rPr lang="en-GB" sz="2000" b="1" dirty="0">
                <a:latin typeface="Arial" panose="020B0604020202020204" pitchFamily="34" charset="0"/>
              </a:rPr>
              <a:t> </a:t>
            </a:r>
            <a:r>
              <a:rPr lang="en-GB" sz="2000" b="1" u="sng" dirty="0">
                <a:latin typeface="Arial" panose="020B0604020202020204" pitchFamily="34" charset="0"/>
              </a:rPr>
              <a:t>Adjectives</a:t>
            </a:r>
            <a:r>
              <a:rPr lang="en-GB" sz="2000" b="1" dirty="0">
                <a:latin typeface="Arial" panose="020B0604020202020204" pitchFamily="34" charset="0"/>
              </a:rPr>
              <a:t>:  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Show ownership.   </a:t>
            </a:r>
          </a:p>
          <a:p>
            <a:r>
              <a:rPr lang="en-US" sz="2000" b="1" dirty="0">
                <a:latin typeface="Arial" panose="020B0604020202020204" pitchFamily="34" charset="0"/>
              </a:rPr>
              <a:t>       </a:t>
            </a:r>
            <a:r>
              <a:rPr lang="en-GB" sz="2000" b="1" dirty="0">
                <a:latin typeface="Arial" panose="020B0604020202020204" pitchFamily="34" charset="0"/>
              </a:rPr>
              <a:t>List: My, Your, His, Her, Its, Our, Their.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Example:</a:t>
            </a:r>
            <a:r>
              <a:rPr lang="en-US" sz="2000" b="1" dirty="0">
                <a:latin typeface="Arial" panose="020B0604020202020204" pitchFamily="34" charset="0"/>
              </a:rPr>
              <a:t> 1.</a:t>
            </a:r>
            <a:r>
              <a:rPr lang="en-GB" sz="2000" b="1" dirty="0">
                <a:latin typeface="Arial" panose="020B0604020202020204" pitchFamily="34" charset="0"/>
              </a:rPr>
              <a:t> This is my house.</a:t>
            </a:r>
          </a:p>
        </p:txBody>
      </p:sp>
    </p:spTree>
    <p:extLst>
      <p:ext uri="{BB962C8B-B14F-4D97-AF65-F5344CB8AC3E}">
        <p14:creationId xmlns:p14="http://schemas.microsoft.com/office/powerpoint/2010/main" val="391210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383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PowerPoint Presentation</vt:lpstr>
      <vt:lpstr>PowerPoint Presentation</vt:lpstr>
      <vt:lpstr>PowerPoint Presentation</vt:lpstr>
      <vt:lpstr>Types of Adjectives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89</cp:revision>
  <dcterms:created xsi:type="dcterms:W3CDTF">2025-11-09T06:51:00Z</dcterms:created>
  <dcterms:modified xsi:type="dcterms:W3CDTF">2026-01-05T17:24:49Z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