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88" r:id="rId3"/>
    <p:sldId id="289" r:id="rId4"/>
    <p:sldId id="290" r:id="rId5"/>
    <p:sldId id="291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</a:rPr>
              <a:t>Order of Adjectives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2</a:t>
            </a:r>
          </a:p>
          <a:p>
            <a:pPr lvl="7"/>
            <a:r>
              <a:rPr lang="en-US" sz="4000" b="1" dirty="0">
                <a:latin typeface="Arial" panose="020B0604020202020204" pitchFamily="34" charset="0"/>
              </a:rPr>
              <a:t>FSC-I</a:t>
            </a:r>
            <a:endParaRPr lang="en-GB" sz="4000" b="1" dirty="0">
              <a:latin typeface="Arial" panose="020B0604020202020204" pitchFamily="34" charset="0"/>
            </a:endParaRP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 Khalid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F6AB-C951-2826-4020-7C5E02019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80FCA-0E21-D9A3-0320-D1C28EF5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C0268-57D7-DC25-5CF5-F9E434078632}"/>
              </a:ext>
            </a:extLst>
          </p:cNvPr>
          <p:cNvSpPr txBox="1"/>
          <p:nvPr/>
        </p:nvSpPr>
        <p:spPr>
          <a:xfrm>
            <a:off x="1358064" y="2033111"/>
            <a:ext cx="913447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Putting it all Together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Let's describe a box using multiple adjectives.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Opinion: Beautiful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Size: Small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Age: Old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Material: Wooden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Combined: "A beautiful small old wooden box."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dirty="0">
                <a:latin typeface="Arial" panose="020B0604020202020204" pitchFamily="34" charset="0"/>
              </a:rPr>
              <a:t>Note: We rarely use more than 3 adjectives in a single sentence, but the rule applies regardless of how many you use.</a:t>
            </a:r>
          </a:p>
        </p:txBody>
      </p:sp>
    </p:spTree>
    <p:extLst>
      <p:ext uri="{BB962C8B-B14F-4D97-AF65-F5344CB8AC3E}">
        <p14:creationId xmlns:p14="http://schemas.microsoft.com/office/powerpoint/2010/main" val="70969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46DC-9976-AB18-3A82-508875A50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CFE28-C054-DEEF-1722-D3766A9E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9A88D-8BCD-123B-4146-A1BC2E94DEC8}"/>
              </a:ext>
            </a:extLst>
          </p:cNvPr>
          <p:cNvSpPr txBox="1"/>
          <p:nvPr/>
        </p:nvSpPr>
        <p:spPr>
          <a:xfrm>
            <a:off x="1865745" y="1976582"/>
            <a:ext cx="85159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Assessment (MCQs) – </a:t>
            </a: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Q1. Which sentence uses the correct order?</a:t>
            </a:r>
          </a:p>
          <a:p>
            <a:pPr marL="342900" indent="-342900">
              <a:buAutoNum type="alphaUcParenR"/>
            </a:pPr>
            <a:r>
              <a:rPr lang="en-GB" sz="2000" b="1" dirty="0">
                <a:latin typeface="Arial" panose="020B0604020202020204" pitchFamily="34" charset="0"/>
              </a:rPr>
              <a:t>      She bought a red new car.		     B) She bought a new red car.		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C)       She bought a car new red.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Q2. Choose the correct order: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A_____ table.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A) wooden round big		    B) big round wooden	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C) round big wooden					    D) wooden big round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Q3. "He wore a __ shirt.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"A) cotton dirty old						B) dirty old cotton		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 C) old cotton dirty</a:t>
            </a:r>
          </a:p>
        </p:txBody>
      </p:sp>
    </p:spTree>
    <p:extLst>
      <p:ext uri="{BB962C8B-B14F-4D97-AF65-F5344CB8AC3E}">
        <p14:creationId xmlns:p14="http://schemas.microsoft.com/office/powerpoint/2010/main" val="314569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CFB1E-3804-C0D9-7AB3-C84EAE561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F33E2-5381-3CAC-51BD-EE4CDDD2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11DBE-85D8-AF93-AF84-FDA199711206}"/>
              </a:ext>
            </a:extLst>
          </p:cNvPr>
          <p:cNvSpPr txBox="1"/>
          <p:nvPr/>
        </p:nvSpPr>
        <p:spPr>
          <a:xfrm>
            <a:off x="1326014" y="2047012"/>
            <a:ext cx="982980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 Assessment (MCQs) - Part 2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Q4. Arrange these adjectives for "Vase": [Chinese, lovely, small]</a:t>
            </a:r>
          </a:p>
          <a:p>
            <a:pPr indent="-342900">
              <a:buAutoNum type="alphaUcParenR"/>
            </a:pPr>
            <a:r>
              <a:rPr lang="en-GB" sz="2000" b="1" dirty="0">
                <a:latin typeface="Arial" panose="020B0604020202020204" pitchFamily="34" charset="0"/>
              </a:rPr>
              <a:t>Lovely small Chinese vase		B) Small lovely Chinese vase		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C) Chinese small lovely vase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Q5. Choose the correct description for the shoes:</a:t>
            </a:r>
          </a:p>
          <a:p>
            <a:pPr marL="457200" indent="-457200">
              <a:buAutoNum type="alphaUcParenR"/>
            </a:pPr>
            <a:r>
              <a:rPr lang="en-GB" sz="2000" b="1" dirty="0">
                <a:latin typeface="Arial" panose="020B0604020202020204" pitchFamily="34" charset="0"/>
              </a:rPr>
              <a:t>Leather black expensive shoes	B) Expensive leather black shoes	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C) Expensive black leather shoes</a:t>
            </a:r>
          </a:p>
        </p:txBody>
      </p:sp>
    </p:spTree>
    <p:extLst>
      <p:ext uri="{BB962C8B-B14F-4D97-AF65-F5344CB8AC3E}">
        <p14:creationId xmlns:p14="http://schemas.microsoft.com/office/powerpoint/2010/main" val="171595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E0ACC-B2CE-B6DF-AD0F-40204C3B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8BD21-1DD5-AAB2-71EB-7842E0E3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6AEFF-5CB0-BC2B-0C2D-BE822ABACE6D}"/>
              </a:ext>
            </a:extLst>
          </p:cNvPr>
          <p:cNvSpPr txBox="1"/>
          <p:nvPr/>
        </p:nvSpPr>
        <p:spPr>
          <a:xfrm>
            <a:off x="1276349" y="2046238"/>
            <a:ext cx="949642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 Answer Key &amp; Explanations 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Q1: B (New red car)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Reason: Age (New) comes before </a:t>
            </a:r>
            <a:r>
              <a:rPr lang="en-GB" sz="2000" b="1" dirty="0" err="1">
                <a:latin typeface="Arial" panose="020B0604020202020204" pitchFamily="34" charset="0"/>
              </a:rPr>
              <a:t>Color</a:t>
            </a:r>
            <a:r>
              <a:rPr lang="en-GB" sz="2000" b="1" dirty="0">
                <a:latin typeface="Arial" panose="020B0604020202020204" pitchFamily="34" charset="0"/>
              </a:rPr>
              <a:t> (Red). 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Q2: B (Big round wooden)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Reason: Size (Big) -&gt; Shape (Round) -&gt; Material (Wooden). 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Q3: B (Dirty old cotton)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Reason: Opinion (Dirty) -&gt; Age (Old) -&gt; Material (Cotton). 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Q4: A (Lovely small Chinese)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Reason: Opinion (Lovely) -&gt; Size (Small) -&gt; Origin (Chinese). </a:t>
            </a:r>
          </a:p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</a:rPr>
              <a:t>Q5: C (Expensive black leather)   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Reason: Opinion (Expensive) -&gt; </a:t>
            </a:r>
            <a:r>
              <a:rPr lang="en-GB" sz="2000" b="1" dirty="0" err="1">
                <a:latin typeface="Arial" panose="020B0604020202020204" pitchFamily="34" charset="0"/>
              </a:rPr>
              <a:t>Color</a:t>
            </a:r>
            <a:r>
              <a:rPr lang="en-GB" sz="2000" b="1" dirty="0">
                <a:latin typeface="Arial" panose="020B0604020202020204" pitchFamily="34" charset="0"/>
              </a:rPr>
              <a:t> (Black) -&gt; Material (Leather).</a:t>
            </a:r>
          </a:p>
        </p:txBody>
      </p:sp>
    </p:spTree>
    <p:extLst>
      <p:ext uri="{BB962C8B-B14F-4D97-AF65-F5344CB8AC3E}">
        <p14:creationId xmlns:p14="http://schemas.microsoft.com/office/powerpoint/2010/main" val="415225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395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87</cp:revision>
  <dcterms:created xsi:type="dcterms:W3CDTF">2025-11-09T06:51:00Z</dcterms:created>
  <dcterms:modified xsi:type="dcterms:W3CDTF">2026-01-05T17:57:19Z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