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81" r:id="rId2"/>
    <p:sldId id="282" r:id="rId3"/>
    <p:sldId id="256" r:id="rId4"/>
    <p:sldId id="257" r:id="rId5"/>
    <p:sldId id="258" r:id="rId6"/>
    <p:sldId id="259" r:id="rId7"/>
    <p:sldId id="28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4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A8A21-E284-4AC8-9020-168DFEBDD3C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EF404-2AF8-4104-B7F1-7F315A987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ETHICAL CODE--- Set</a:t>
            </a:r>
            <a:r>
              <a:rPr lang="en-US" baseline="0" dirty="0" smtClean="0"/>
              <a:t> of rules which are related to the ethics of patient in health care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F404-2AF8-4104-B7F1-7F315A9872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Euthanasia means </a:t>
            </a:r>
            <a:r>
              <a:rPr lang="en-US" b="1" dirty="0" smtClean="0"/>
              <a:t>ending a person’s life on purpose to stop severe pain or suffering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F404-2AF8-4104-B7F1-7F315A9872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 body part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 patient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 procedure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Leaving surgical instruments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wrong medication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Ignoring a patient's known allergies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overdose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EF404-2AF8-4104-B7F1-7F315A9872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3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7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3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7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0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3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0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1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5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7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 Ethics and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ADNAN RAMZAN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BS(OT&amp;RIT)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41" y="3602659"/>
            <a:ext cx="2505727" cy="25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Beneficence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should act for patient benefit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improve health condition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should be given with kindness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must always think of patient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Non-Maleficence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should not cause harm to patient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careless or wrong treatment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should be minimized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 is very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Justice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should be treated equally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discrimination based on gender or wealth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should be used fairly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patient deserves proper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information must be kept private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details should not be shared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 only with patient permission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secrecy builds patient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should know about treatment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explains risks and benefits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agrees freely without pressure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is both ethical and legal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209130"/>
              </p:ext>
            </p:extLst>
          </p:nvPr>
        </p:nvGraphicFramePr>
        <p:xfrm>
          <a:off x="1176338" y="2490788"/>
          <a:ext cx="679926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31"/>
                <a:gridCol w="33996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Consent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Shown by actions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Clearly stated consent (oral or written)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Consent given after full explanation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Tacit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Silent approval without objection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Proxy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Consent given by guardian/relative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Blanket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consent taken at admission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Professional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workers must be honest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should maintain good behavior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patients and colleagues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learning is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Ethical Issues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situations create ethical problems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include end-of-life care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donation decisions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Abortion and euthanasia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 </a:t>
            </a:r>
            <a:r>
              <a:rPr b="1" dirty="0"/>
              <a:t>Medical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law controls medical practice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duties of health professionals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Punishes unethical or illegal acts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safe healthcare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Negligence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Negligence means careless treatment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give proper medical care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does not follow standards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harm to the patient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5" y="2404198"/>
            <a:ext cx="3801979" cy="384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17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Malpractice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Malpractice is professional misconduct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or illegal medical treatment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can take legal action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may face punishment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Patient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have right to information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give or refuse consent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right to privacy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deserve safe treatment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Doctor–Patient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is based on trust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 must act honestly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must cooperate with doctor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communication improves care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Legal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records must be maintained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forms are very important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act as legal proof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records protect doctors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Ethics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medical experts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discuss ethical problems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in difficult medical decisions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healthcare professionals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Ethics in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 guides complex medical decisions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balance benefit and risk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patient dignity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responsible medical practice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Challenges in Ethical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medical resources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and religious differences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issues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in emergency situations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ethics and law are essential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guide safe healthcare practice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protect patients and professionals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health worker must follow them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88" y="2396691"/>
            <a:ext cx="6318637" cy="3570972"/>
          </a:xfrm>
        </p:spPr>
      </p:pic>
    </p:spTree>
    <p:extLst>
      <p:ext uri="{BB962C8B-B14F-4D97-AF65-F5344CB8AC3E}">
        <p14:creationId xmlns:p14="http://schemas.microsoft.com/office/powerpoint/2010/main" val="298277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Medical Ethics and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ethics explains what is right and wrong in healthcare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law provides legal rules for healthcare practice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guide doctors, nurses, and health professionals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help in providing safe and fair patient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Meaning of 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ethics is the study of moral values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guides health professionals in daily work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making correct decisions for patients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focuses mainly on patient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Need for 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protect patient life and dignity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trust between patient and doctor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quality of healthcare services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misuse of medical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History of 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ethics started with Hippocratic Oath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promised to serve patients honestly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ethics include laws and guidelines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codes guide ethical practice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0" y="2382756"/>
            <a:ext cx="6656813" cy="3738911"/>
          </a:xfrm>
        </p:spPr>
      </p:pic>
    </p:spTree>
    <p:extLst>
      <p:ext uri="{BB962C8B-B14F-4D97-AF65-F5344CB8AC3E}">
        <p14:creationId xmlns:p14="http://schemas.microsoft.com/office/powerpoint/2010/main" val="2471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Principles of 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practice is based on four principles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Autonomy respects patient choice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Beneficence means doing good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Non-maleficence avoids harm and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Autonomy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have the right to make decisions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must respect patient wishes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must be informed properly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must be voluntary and informed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3052</TotalTime>
  <Words>637</Words>
  <Application>Microsoft Office PowerPoint</Application>
  <PresentationFormat>On-screen Show (4:3)</PresentationFormat>
  <Paragraphs>145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Organic</vt:lpstr>
      <vt:lpstr>Medical Ethics and Law</vt:lpstr>
      <vt:lpstr>PowerPoint Presentation</vt:lpstr>
      <vt:lpstr>Medical Ethics and Law</vt:lpstr>
      <vt:lpstr>Meaning of Medical Ethics</vt:lpstr>
      <vt:lpstr>Need for Medical Ethics</vt:lpstr>
      <vt:lpstr>History of Medical Ethics</vt:lpstr>
      <vt:lpstr>PowerPoint Presentation</vt:lpstr>
      <vt:lpstr>Principles of Medical Ethics</vt:lpstr>
      <vt:lpstr>Autonomy </vt:lpstr>
      <vt:lpstr>Beneficence </vt:lpstr>
      <vt:lpstr>Non-Maleficence </vt:lpstr>
      <vt:lpstr>Justice </vt:lpstr>
      <vt:lpstr>Confidentiality</vt:lpstr>
      <vt:lpstr>Informed Consent</vt:lpstr>
      <vt:lpstr>PowerPoint Presentation</vt:lpstr>
      <vt:lpstr>Professional Ethics</vt:lpstr>
      <vt:lpstr>Ethical Issues in Healthcare</vt:lpstr>
      <vt:lpstr> Medical Law</vt:lpstr>
      <vt:lpstr>Negligence </vt:lpstr>
      <vt:lpstr>Malpractice </vt:lpstr>
      <vt:lpstr>Patient Rights</vt:lpstr>
      <vt:lpstr>Doctor–Patient Relationship</vt:lpstr>
      <vt:lpstr>Legal Documentation</vt:lpstr>
      <vt:lpstr>Ethics Committees</vt:lpstr>
      <vt:lpstr>Ethics in Decision Making</vt:lpstr>
      <vt:lpstr>Challenges in Ethical Practice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Ethics and Law</dc:title>
  <dc:subject/>
  <dc:creator>ADMIN</dc:creator>
  <cp:keywords/>
  <dc:description>generated using python-pptx</dc:description>
  <cp:lastModifiedBy>ADMIN</cp:lastModifiedBy>
  <cp:revision>14</cp:revision>
  <dcterms:created xsi:type="dcterms:W3CDTF">2013-01-27T09:14:16Z</dcterms:created>
  <dcterms:modified xsi:type="dcterms:W3CDTF">2026-01-07T06:42:28Z</dcterms:modified>
  <cp:category/>
</cp:coreProperties>
</file>