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0" r:id="rId3"/>
    <p:sldId id="291" r:id="rId4"/>
    <p:sldId id="292" r:id="rId5"/>
    <p:sldId id="293" r:id="rId6"/>
    <p:sldId id="294" r:id="rId7"/>
    <p:sldId id="295" r:id="rId8"/>
    <p:sldId id="283" r:id="rId9"/>
    <p:sldId id="28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859912"/>
            <a:ext cx="6815669" cy="1320802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BS-PSY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SEMESTER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Ms. Shehwar Saeed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311" y="1397883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60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Cooperation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refers </a:t>
            </a:r>
            <a:r>
              <a:rPr lang="en-US" dirty="0"/>
              <a:t>to the process where individuals or groups work together towards common goals or mutual </a:t>
            </a:r>
            <a:r>
              <a:rPr lang="en-US" dirty="0" smtClean="0"/>
              <a:t>benefits</a:t>
            </a:r>
          </a:p>
          <a:p>
            <a:r>
              <a:rPr lang="en-US" b="1" dirty="0"/>
              <a:t>Definition</a:t>
            </a:r>
            <a:r>
              <a:rPr lang="en-US" dirty="0"/>
              <a:t>: Cooperation involves collaborative efforts that enhance social cohesion and facilitate collective action.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503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t"/>
            <a:r>
              <a:rPr lang="en-US" b="1" dirty="0"/>
              <a:t>Types of Cooperation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en-US" b="1" dirty="0"/>
              <a:t>Formal Cooperation</a:t>
            </a:r>
            <a:r>
              <a:rPr lang="en-US" dirty="0"/>
              <a:t>: Structured and often institutionalized, such as in organizations or governments.</a:t>
            </a:r>
          </a:p>
          <a:p>
            <a:pPr fontAlgn="t"/>
            <a:r>
              <a:rPr lang="en-US" b="1" dirty="0"/>
              <a:t>Informal Cooperation</a:t>
            </a:r>
            <a:r>
              <a:rPr lang="en-US" dirty="0"/>
              <a:t>: Unstructured and spontaneous, occurring in everyday social </a:t>
            </a:r>
            <a:r>
              <a:rPr lang="en-US" dirty="0" smtClean="0"/>
              <a:t>interactions</a:t>
            </a:r>
          </a:p>
          <a:p>
            <a:r>
              <a:rPr lang="en-US" b="1" dirty="0"/>
              <a:t>Direct Cooperation: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	Those </a:t>
            </a:r>
            <a:r>
              <a:rPr lang="en-US" dirty="0"/>
              <a:t>activities in which people do like things together play together, worship together, labor together in myriad ways</a:t>
            </a:r>
          </a:p>
        </p:txBody>
      </p:sp>
    </p:spTree>
    <p:extLst>
      <p:ext uri="{BB962C8B-B14F-4D97-AF65-F5344CB8AC3E}">
        <p14:creationId xmlns:p14="http://schemas.microsoft.com/office/powerpoint/2010/main" val="3080793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Cooperation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Indirect </a:t>
            </a:r>
            <a:r>
              <a:rPr lang="en-US" b="1" dirty="0" smtClean="0"/>
              <a:t>Cooperation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dirty="0" smtClean="0"/>
              <a:t> Those </a:t>
            </a:r>
            <a:r>
              <a:rPr lang="en-US" dirty="0"/>
              <a:t>activities in which people do definitely unlike tasks toward a single </a:t>
            </a:r>
            <a:r>
              <a:rPr lang="en-US" dirty="0" smtClean="0"/>
              <a:t>end</a:t>
            </a:r>
          </a:p>
          <a:p>
            <a:r>
              <a:rPr lang="en-US" b="1" dirty="0" smtClean="0"/>
              <a:t>Primary Cooperation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rewards for which everyone works are shared or meant to be shared, with every other member in the </a:t>
            </a:r>
            <a:r>
              <a:rPr lang="en-US" dirty="0" smtClean="0"/>
              <a:t>group.</a:t>
            </a:r>
          </a:p>
          <a:p>
            <a:r>
              <a:rPr lang="en-US" b="1" dirty="0"/>
              <a:t>Secondary </a:t>
            </a:r>
            <a:r>
              <a:rPr lang="en-US" b="1" dirty="0" smtClean="0"/>
              <a:t>Cooperation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 </a:t>
            </a:r>
            <a:r>
              <a:rPr lang="en-US" dirty="0"/>
              <a:t>Each performs his/her task, and thus helps others to perform their tasks, so that he/she can separately enjoy the fruits of his/her cooperation.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191928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Types of Cooperation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Tertiary </a:t>
            </a:r>
            <a:r>
              <a:rPr lang="en-US" b="1" dirty="0" smtClean="0"/>
              <a:t>Cooperation</a:t>
            </a:r>
            <a:endParaRPr lang="en-US" b="1" dirty="0"/>
          </a:p>
          <a:p>
            <a:r>
              <a:rPr lang="en-US" dirty="0"/>
              <a:t>It may be found between 2 or more political parties, castes, tribes, religions groups etc. It is often called accommodation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The two groups may cooperate and work together for antagonistic goals.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3284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Importance in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en-US" b="1" dirty="0"/>
              <a:t>Social Cohesion</a:t>
            </a:r>
            <a:r>
              <a:rPr lang="en-US" dirty="0"/>
              <a:t>: Promotes unity and strengthens community bonds</a:t>
            </a:r>
            <a:r>
              <a:rPr lang="en-US" dirty="0" smtClean="0"/>
              <a:t>.</a:t>
            </a:r>
          </a:p>
          <a:p>
            <a:pPr fontAlgn="t"/>
            <a:r>
              <a:rPr lang="en-US" b="1" dirty="0"/>
              <a:t>Conflict Resolution</a:t>
            </a:r>
            <a:r>
              <a:rPr lang="en-US" dirty="0"/>
              <a:t>: Helps in resolving disputes and fostering understanding among diverse groups.</a:t>
            </a:r>
          </a:p>
          <a:p>
            <a:pPr fontAlgn="t"/>
            <a:r>
              <a:rPr lang="en-US" b="1" dirty="0"/>
              <a:t>Resource Sharing</a:t>
            </a:r>
            <a:r>
              <a:rPr lang="en-US" dirty="0"/>
              <a:t>: Enables efficient use of resources and skills among individuals.</a:t>
            </a:r>
          </a:p>
          <a:p>
            <a:pPr fontAlgn="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93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Theoretical Perspectives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en-US" b="1" dirty="0"/>
              <a:t>Functionalism</a:t>
            </a:r>
            <a:r>
              <a:rPr lang="en-US" dirty="0"/>
              <a:t>: Views cooperation as essential for maintaining social order and stability.</a:t>
            </a:r>
          </a:p>
          <a:p>
            <a:pPr fontAlgn="t"/>
            <a:r>
              <a:rPr lang="en-US" b="1" dirty="0"/>
              <a:t>Conflict Theory</a:t>
            </a:r>
            <a:r>
              <a:rPr lang="en-US" dirty="0"/>
              <a:t>: Examines how cooperation can be influenced by power dynamics and inequalities.</a:t>
            </a:r>
          </a:p>
        </p:txBody>
      </p:sp>
    </p:spTree>
    <p:extLst>
      <p:ext uri="{BB962C8B-B14F-4D97-AF65-F5344CB8AC3E}">
        <p14:creationId xmlns:p14="http://schemas.microsoft.com/office/powerpoint/2010/main" val="2496116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  <p:pic>
        <p:nvPicPr>
          <p:cNvPr id="1032" name="Picture 8" descr="3D Beige Question Mark. Symbol Of Inquiry And Curiosity In Minimalist  Design Isolated On Transparent Background 68285074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783" y="2285999"/>
            <a:ext cx="666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658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Wooden Block 'Thank You' Message on Beige Background · Free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571500"/>
            <a:ext cx="10896600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5734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876</TotalTime>
  <Words>192</Words>
  <Application>Microsoft Office PowerPoint</Application>
  <PresentationFormat>Widescreen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Garamond</vt:lpstr>
      <vt:lpstr>Times New Roman</vt:lpstr>
      <vt:lpstr>Organic</vt:lpstr>
      <vt:lpstr>Organization</vt:lpstr>
      <vt:lpstr>Cooperation</vt:lpstr>
      <vt:lpstr>Types of Cooperation:</vt:lpstr>
      <vt:lpstr>Types of Cooperation:</vt:lpstr>
      <vt:lpstr>Types of Cooperation</vt:lpstr>
      <vt:lpstr>Importance in Society</vt:lpstr>
      <vt:lpstr>Theoretical Perspectives</vt:lpstr>
      <vt:lpstr>Any Question?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hp</cp:lastModifiedBy>
  <cp:revision>23</cp:revision>
  <dcterms:created xsi:type="dcterms:W3CDTF">2025-12-02T09:03:41Z</dcterms:created>
  <dcterms:modified xsi:type="dcterms:W3CDTF">2025-12-13T15:07:53Z</dcterms:modified>
</cp:coreProperties>
</file>