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90" r:id="rId5"/>
    <p:sldId id="285" r:id="rId6"/>
    <p:sldId id="286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Attitude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Measurement of Attitudes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Attitudes are </a:t>
            </a:r>
            <a:r>
              <a:rPr lang="en-US" dirty="0" smtClean="0"/>
              <a:t>typically </a:t>
            </a:r>
            <a:r>
              <a:rPr lang="en-US" dirty="0"/>
              <a:t>measured through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/>
              <a:t>Self-Report </a:t>
            </a:r>
            <a:r>
              <a:rPr lang="en-US" b="1" dirty="0" smtClean="0"/>
              <a:t>Scales</a:t>
            </a:r>
          </a:p>
          <a:p>
            <a:r>
              <a:rPr lang="en-US" dirty="0"/>
              <a:t>These are questionnaires that ask people to report their feelings and beliefs about various attitude </a:t>
            </a:r>
            <a:r>
              <a:rPr lang="en-US" dirty="0" smtClean="0"/>
              <a:t>objects</a:t>
            </a:r>
          </a:p>
          <a:p>
            <a:r>
              <a:rPr lang="en-US" dirty="0"/>
              <a:t>Likert scales ask respondents to rate their agreement with various statements </a:t>
            </a:r>
            <a:endParaRPr lang="en-US" dirty="0" smtClean="0"/>
          </a:p>
          <a:p>
            <a:r>
              <a:rPr lang="en-US" dirty="0" smtClean="0"/>
              <a:t>e.g</a:t>
            </a:r>
            <a:r>
              <a:rPr lang="en-US" dirty="0"/>
              <a:t>., “I enjoy exercising: strongly agree, agree, neutral, disagree, strongly disagree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Measurement of Attitudes</a:t>
            </a:r>
            <a:r>
              <a:rPr lang="en-US"/>
              <a:t/>
            </a:r>
            <a:br>
              <a:rPr lang="en-US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Implicit Association Test (IAT</a:t>
            </a:r>
            <a:r>
              <a:rPr lang="en-US" b="1" dirty="0" smtClean="0"/>
              <a:t>)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assessment intended to detect subconscious associations between mental representations of objects (concepts) in </a:t>
            </a:r>
            <a:r>
              <a:rPr lang="en-US" dirty="0" smtClean="0"/>
              <a:t>memory.</a:t>
            </a:r>
          </a:p>
          <a:p>
            <a:r>
              <a:rPr lang="en-US" dirty="0"/>
              <a:t>This test measures implicit attitudes by analyzing the speed with which individuals associate certain objects or ideas with positive or negative </a:t>
            </a:r>
            <a:r>
              <a:rPr lang="en-US" dirty="0" smtClean="0"/>
              <a:t>concepts.</a:t>
            </a:r>
          </a:p>
          <a:p>
            <a:r>
              <a:rPr lang="en-US" dirty="0"/>
              <a:t>based on the idea that people can hold unconscious attitudes that may not align with their explicit beliefs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Implicit Association Test (IAT)</a:t>
            </a:r>
          </a:p>
        </p:txBody>
      </p:sp>
      <p:pic>
        <p:nvPicPr>
          <p:cNvPr id="2052" name="Picture 4" descr="https://www.researchgate.net/profile/Hal-Arkes/publication/23401078/figure/fig1/AS:310253536202757@1450981615560/Implicit-Association-Test-IAT-sample-screens-and-stimuli-This-figure-displays-s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96" y="2588455"/>
            <a:ext cx="4768635" cy="35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5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Behavioral </a:t>
            </a:r>
            <a:r>
              <a:rPr lang="en-US" dirty="0" smtClean="0"/>
              <a:t>Observations</a:t>
            </a:r>
          </a:p>
          <a:p>
            <a:r>
              <a:rPr lang="en-US" dirty="0"/>
              <a:t>Behavioral Observations: Sometimes, researchers measure attitudes indirectly by observing people’s </a:t>
            </a:r>
            <a:r>
              <a:rPr lang="en-US" dirty="0" smtClean="0"/>
              <a:t>behavior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nature and structure of attitudes in social psychology provide crucial insights into how people think, feel, and act in social </a:t>
            </a:r>
            <a:r>
              <a:rPr lang="en-US" dirty="0" smtClean="0"/>
              <a:t>situations.</a:t>
            </a:r>
          </a:p>
          <a:p>
            <a:r>
              <a:rPr lang="en-US" dirty="0"/>
              <a:t>Understanding the components of attitudes, how they are formed, and how they can change is key for predicting behaviors and influencing social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165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Measurements of Attitude</vt:lpstr>
      <vt:lpstr>Measurement of Attitudes </vt:lpstr>
      <vt:lpstr>Measurement of Attitudes </vt:lpstr>
      <vt:lpstr>Implicit Association Test (IAT)</vt:lpstr>
      <vt:lpstr>Cont…</vt:lpstr>
      <vt:lpstr>Conclusion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14</cp:revision>
  <dcterms:created xsi:type="dcterms:W3CDTF">2025-12-02T09:03:41Z</dcterms:created>
  <dcterms:modified xsi:type="dcterms:W3CDTF">2026-01-06T05:01:14Z</dcterms:modified>
</cp:coreProperties>
</file>