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5" r:id="rId4"/>
    <p:sldId id="286" r:id="rId5"/>
    <p:sldId id="287" r:id="rId6"/>
    <p:sldId id="290" r:id="rId7"/>
    <p:sldId id="291" r:id="rId8"/>
    <p:sldId id="292" r:id="rId9"/>
    <p:sldId id="293" r:id="rId10"/>
    <p:sldId id="28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Competition is the struggle for possession of rewards which are in limited supply—money, goods, status, power, love—anything (Horton and Hunt, 1964).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process of seeking to obtain a reward by surpassing all rivals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competition </a:t>
            </a:r>
            <a:r>
              <a:rPr lang="en-US" dirty="0"/>
              <a:t>is the striving of two or more persons or groups for the same goal which is limited so that all cannot share </a:t>
            </a:r>
            <a:r>
              <a:rPr lang="en-US" dirty="0" smtClean="0"/>
              <a:t>it. ( </a:t>
            </a:r>
            <a:r>
              <a:rPr lang="en-US" dirty="0" err="1"/>
              <a:t>Biesanz</a:t>
            </a:r>
            <a:r>
              <a:rPr lang="en-US" dirty="0"/>
              <a:t> and </a:t>
            </a:r>
            <a:r>
              <a:rPr lang="en-US" dirty="0" err="1"/>
              <a:t>Biesanz</a:t>
            </a:r>
            <a:r>
              <a:rPr lang="en-US" dirty="0"/>
              <a:t> </a:t>
            </a:r>
            <a:r>
              <a:rPr lang="en-US" dirty="0" smtClean="0"/>
              <a:t>1964)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(1) Competition is a culturally Patterned </a:t>
            </a:r>
            <a:r>
              <a:rPr lang="en-US" b="1" dirty="0" smtClean="0"/>
              <a:t>Process</a:t>
            </a:r>
          </a:p>
          <a:p>
            <a:r>
              <a:rPr lang="en-US" dirty="0"/>
              <a:t>It is present to some degree in all societies but it differs greatly from society to society.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(2) Competition is </a:t>
            </a:r>
            <a:r>
              <a:rPr lang="en-US" b="1" dirty="0" smtClean="0"/>
              <a:t>Impersonal</a:t>
            </a:r>
          </a:p>
          <a:p>
            <a:r>
              <a:rPr lang="en-US" dirty="0"/>
              <a:t>Impersonal means, the competition is usually not directed against any individual or group in particular.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(3) Competition is </a:t>
            </a:r>
            <a:r>
              <a:rPr lang="en-US" b="1" dirty="0" smtClean="0"/>
              <a:t>Unconscious</a:t>
            </a:r>
          </a:p>
          <a:p>
            <a:r>
              <a:rPr lang="en-US" dirty="0"/>
              <a:t>Competitors at many times are not aware about other competitors and even if they are aware, they do not pay any heed to the activities of their competitors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(4) </a:t>
            </a:r>
            <a:r>
              <a:rPr lang="en-US" b="1" dirty="0" smtClean="0"/>
              <a:t>Competition </a:t>
            </a:r>
            <a:r>
              <a:rPr lang="en-US" b="1" dirty="0"/>
              <a:t>is </a:t>
            </a:r>
            <a:r>
              <a:rPr lang="en-US" b="1" dirty="0" smtClean="0"/>
              <a:t>Universal</a:t>
            </a:r>
          </a:p>
          <a:p>
            <a:r>
              <a:rPr lang="en-US" dirty="0"/>
              <a:t>found in all societies—primitive, traditional, modem or in pre-historic eras and in every age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(5) Competition is </a:t>
            </a:r>
            <a:r>
              <a:rPr lang="en-US" b="1" dirty="0" smtClean="0"/>
              <a:t>Continuous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(6) Competition is </a:t>
            </a:r>
            <a:r>
              <a:rPr lang="en-US" b="1" dirty="0" smtClean="0"/>
              <a:t>restrained</a:t>
            </a:r>
          </a:p>
          <a:p>
            <a:r>
              <a:rPr lang="en-US" dirty="0"/>
              <a:t>It implies that there are rules of the game to which all competitors must follow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(7) Competition Is for Scarce Goods (Rewards</a:t>
            </a:r>
            <a:r>
              <a:rPr lang="en-US" b="1" dirty="0" smtClean="0"/>
              <a:t>)</a:t>
            </a:r>
          </a:p>
          <a:p>
            <a:r>
              <a:rPr lang="en-US" dirty="0"/>
              <a:t>If the object of compe­tition is in abundance (unlimited) quantity or sufficient in supply, there would be no competition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mainly two types of competition:</a:t>
            </a:r>
          </a:p>
          <a:p>
            <a:pPr marL="0" indent="0">
              <a:buNone/>
            </a:pPr>
            <a:r>
              <a:rPr lang="en-US" b="1" dirty="0"/>
              <a:t>(1) Personal </a:t>
            </a:r>
            <a:r>
              <a:rPr lang="en-US" b="1" dirty="0" smtClean="0"/>
              <a:t>Competition</a:t>
            </a:r>
          </a:p>
          <a:p>
            <a:r>
              <a:rPr lang="en-US" dirty="0"/>
              <a:t>When two competitors contest for election to office, it is called personal competition. In this competition, competitors know each other</a:t>
            </a:r>
            <a:r>
              <a:rPr lang="en-US" dirty="0" smtClean="0"/>
              <a:t>.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2) Impersonal </a:t>
            </a:r>
            <a:r>
              <a:rPr lang="en-US" b="1" dirty="0" smtClean="0"/>
              <a:t>Competition</a:t>
            </a:r>
          </a:p>
          <a:p>
            <a:r>
              <a:rPr lang="en-US" dirty="0"/>
              <a:t>When contestants are not aware of one another’s identity as we find in university or civil service exami­nations, it is called impersonal competition.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9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It performs many useful functions in society. Some of the main functions are:</a:t>
            </a:r>
            <a:endParaRPr lang="en-US" dirty="0"/>
          </a:p>
          <a:p>
            <a:r>
              <a:rPr lang="en-US" dirty="0"/>
              <a:t>(1) It serves the function of allocating scarce rewards among the competitors.</a:t>
            </a:r>
          </a:p>
          <a:p>
            <a:r>
              <a:rPr lang="en-US" dirty="0"/>
              <a:t>(2) It has the additional function of stimu­lating both individual and group activity in a manner to increase the total productivity of the competitors. It furnishes motivation to excel or to obtain recognition or to achieve reward.</a:t>
            </a:r>
          </a:p>
          <a:p>
            <a:r>
              <a:rPr lang="en-US" dirty="0"/>
              <a:t>(3) It assigns place to each individual in the hierarchical social system. It determines who is to perform what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(4) It tends to enhance one’s ego and helps in satisfying it.</a:t>
            </a:r>
          </a:p>
          <a:p>
            <a:r>
              <a:rPr lang="en-US"/>
              <a:t>(5) It is conducive to progress and welfare of the society. It spurs individuals and groups to exert their best efforts to fulfill their goals.</a:t>
            </a:r>
          </a:p>
          <a:p>
            <a:r>
              <a:rPr lang="en-US"/>
              <a:t> (6) It increases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2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Competition has negative functions also. For </a:t>
            </a:r>
            <a:r>
              <a:rPr lang="en-US" b="1" dirty="0" smtClean="0"/>
              <a:t>example</a:t>
            </a:r>
          </a:p>
          <a:p>
            <a:r>
              <a:rPr lang="en-US" dirty="0"/>
              <a:t>(1) It shapes the attitudes of competitors when persons or groups compete, they normally develop unfriendly and unfavorable attitudes towards one another.</a:t>
            </a:r>
          </a:p>
          <a:p>
            <a:r>
              <a:rPr lang="en-US" dirty="0"/>
              <a:t>(2) It may turn into conflict if it is too acute and sharp (cut-throat competition). Unfair competition has the most disintegrating effects on the individual and the society both.</a:t>
            </a:r>
          </a:p>
          <a:p>
            <a:r>
              <a:rPr lang="en-US" dirty="0"/>
              <a:t>(3) It may create emotional disturbances. According to H.T. </a:t>
            </a:r>
            <a:r>
              <a:rPr lang="en-US" dirty="0" err="1"/>
              <a:t>Mazumdar</a:t>
            </a:r>
            <a:r>
              <a:rPr lang="en-US" dirty="0"/>
              <a:t> (1966), it may lead to neurosis through frustration.</a:t>
            </a:r>
          </a:p>
          <a:p>
            <a:r>
              <a:rPr lang="en-US" dirty="0"/>
              <a:t>(4) Unlimited competition may lead to monopoly. People try to protect themselves through their association.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8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585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Competition</vt:lpstr>
      <vt:lpstr>Competition</vt:lpstr>
      <vt:lpstr>Characteristics</vt:lpstr>
      <vt:lpstr>Characteristics</vt:lpstr>
      <vt:lpstr>Characteristics</vt:lpstr>
      <vt:lpstr>Types of Competition</vt:lpstr>
      <vt:lpstr>Importance</vt:lpstr>
      <vt:lpstr>Importance</vt:lpstr>
      <vt:lpstr>Importance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13</cp:revision>
  <dcterms:created xsi:type="dcterms:W3CDTF">2025-12-02T09:03:41Z</dcterms:created>
  <dcterms:modified xsi:type="dcterms:W3CDTF">2026-01-07T04:04:43Z</dcterms:modified>
</cp:coreProperties>
</file>