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9" r:id="rId4"/>
    <p:sldId id="259" r:id="rId5"/>
    <p:sldId id="260" r:id="rId6"/>
    <p:sldId id="288" r:id="rId7"/>
    <p:sldId id="286" r:id="rId8"/>
    <p:sldId id="287" r:id="rId9"/>
    <p:sldId id="289" r:id="rId10"/>
    <p:sldId id="26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27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84"/>
  </p:normalViewPr>
  <p:slideViewPr>
    <p:cSldViewPr snapToGrid="0">
      <p:cViewPr>
        <p:scale>
          <a:sx n="76" d="100"/>
          <a:sy n="76" d="100"/>
        </p:scale>
        <p:origin x="27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79945" y="1753643"/>
            <a:ext cx="7257547" cy="1402915"/>
          </a:xfrm>
        </p:spPr>
        <p:txBody>
          <a:bodyPr/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Streptococcus pyogenes</a:t>
            </a:r>
            <a:endParaRPr lang="x-none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55726" y="3807911"/>
            <a:ext cx="6752341" cy="1064713"/>
          </a:xfrm>
        </p:spPr>
        <p:txBody>
          <a:bodyPr>
            <a:normAutofit fontScale="25000" lnSpcReduction="20000"/>
          </a:bodyPr>
          <a:lstStyle/>
          <a:p>
            <a:r>
              <a:rPr lang="en-US" sz="10000" b="1" dirty="0" err="1" smtClean="0">
                <a:latin typeface="Times New Roman" pitchFamily="18" charset="0"/>
                <a:cs typeface="Times New Roman" pitchFamily="18" charset="0"/>
              </a:rPr>
              <a:t>Fsc</a:t>
            </a:r>
            <a:r>
              <a:rPr lang="en-US" sz="10000" b="1" dirty="0" smtClean="0">
                <a:latin typeface="Times New Roman" pitchFamily="18" charset="0"/>
                <a:cs typeface="Times New Roman" pitchFamily="18" charset="0"/>
              </a:rPr>
              <a:t> MLT</a:t>
            </a:r>
            <a:endParaRPr lang="en-US" sz="10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Presented </a:t>
            </a:r>
            <a:r>
              <a:rPr lang="en-US" sz="9800" b="1" dirty="0" err="1">
                <a:latin typeface="Times New Roman" pitchFamily="18" charset="0"/>
                <a:cs typeface="Times New Roman" pitchFamily="18" charset="0"/>
              </a:rPr>
              <a:t>by:USWA</a:t>
            </a:r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 FAZAL</a:t>
            </a:r>
          </a:p>
          <a:p>
            <a:endParaRPr lang="en-US" sz="86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6898" y="1199173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648374"/>
            <a:ext cx="9601196" cy="33189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500" b="1" dirty="0"/>
              <a:t>Thank You </a:t>
            </a:r>
            <a:r>
              <a:rPr lang="en-US" sz="5500" b="1" dirty="0">
                <a:solidFill>
                  <a:schemeClr val="tx1"/>
                </a:solidFill>
              </a:rPr>
              <a:t>:)</a:t>
            </a:r>
          </a:p>
          <a:p>
            <a:pPr marL="0" indent="0" algn="ctr">
              <a:buNone/>
            </a:pPr>
            <a:endParaRPr lang="en-US" sz="5500" b="1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0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77863" y="1014608"/>
            <a:ext cx="9510323" cy="1327759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Growth Medium for Streptococcus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pyogenes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271854" y="2556932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Blood Agar: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Commonly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used medium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Supports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growth and helps identify hemolytic activity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Chocolate Agar: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Enriched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medium.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Suitable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for cultivating fastidious organisms like S.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pyogenes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78566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570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0077" y="1277655"/>
            <a:ext cx="9656521" cy="1008344"/>
          </a:xfrm>
        </p:spPr>
        <p:txBody>
          <a:bodyPr>
            <a:no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Growth Medium for Streptococcus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pyogenes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9868" y="2605414"/>
            <a:ext cx="9733182" cy="33112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Selective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Media: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Specific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for streptococci.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Enhances isolation and identification.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0744" y="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71854" y="1083973"/>
            <a:ext cx="9601196" cy="1303867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Blood Agar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14608" y="2392471"/>
            <a:ext cx="9706625" cy="3508449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Primary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Culture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Medium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Widely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used for isolation and initial identification of Streptococcus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pyogenes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pyogenes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forms distinct colonies on blood agar plates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55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0701" y="1076477"/>
            <a:ext cx="9504812" cy="989557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Colony Appearance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396982"/>
            <a:ext cx="9601196" cy="3318936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Typically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appear as small, grayish-white, and translucent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Surrounded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by a zone of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beta-hemolysis.</a:t>
            </a:r>
          </a:p>
          <a:p>
            <a:pPr marL="0" indent="0" algn="just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Beta-Hemolysis: </a:t>
            </a:r>
          </a:p>
          <a:p>
            <a:pPr algn="just"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Refers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to the complete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lysis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(breakdown) of red blood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cells.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Results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 a clear zone around the colonies.</a:t>
            </a: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239699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23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Other Characteristics of Streptococcus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pyogenes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7824" y="2417523"/>
            <a:ext cx="9769255" cy="373275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Pigmentation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Usually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non-pigmented on blood agar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Some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strains may produce pigments, imparting a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slightly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yellowish or orange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hue.</a:t>
            </a:r>
          </a:p>
          <a:p>
            <a:pPr marL="0" indent="0" algn="just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Colony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Texture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Colonies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may exhibit 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mucoid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or glistening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appearance.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This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is due to the production of extracellular polysaccharides by the bacterium.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71831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26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Growth Conditions</a:t>
            </a:r>
            <a:endParaRPr lang="en-US" b="1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456723"/>
            <a:ext cx="9601196" cy="3318936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Grows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best under anaerobic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conditions.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Increased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carbon dioxide levels enhance growth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Achieved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using candle jars or commercial incubation systems.</a:t>
            </a: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9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7031" y="1201738"/>
            <a:ext cx="9556312" cy="959001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Cultural Growth Patterns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7655" y="2404997"/>
            <a:ext cx="9618942" cy="34708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Individual Colonies: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Streptococcus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pyogenes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grows as individual colonies on solid culture media.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Variable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Growth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Patterns: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Growth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patterns on agar plates can vary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9447" y="339907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1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4921" y="1177446"/>
            <a:ext cx="9731677" cy="944951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Optimal Growth Conditions</a:t>
            </a:r>
            <a:br>
              <a:rPr lang="en-US" b="1" dirty="0"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0768" y="2392471"/>
            <a:ext cx="9568838" cy="3520975"/>
          </a:xfrm>
        </p:spPr>
        <p:txBody>
          <a:bodyPr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Influenced by factors like medium composition, incubation temperature, and incubation time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Optimal Growth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Conditions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Incubation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at 35-37°C (human body temperature).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Requires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 humid environment for optimal growth.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9447" y="152016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1939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1465</TotalTime>
  <Words>275</Words>
  <Application>Microsoft Office PowerPoint</Application>
  <PresentationFormat>Custom</PresentationFormat>
  <Paragraphs>47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Organic</vt:lpstr>
      <vt:lpstr>Streptococcus pyogenes</vt:lpstr>
      <vt:lpstr>Growth Medium for Streptococcus pyogenes</vt:lpstr>
      <vt:lpstr>Growth Medium for Streptococcus pyogenes</vt:lpstr>
      <vt:lpstr>Blood Agar</vt:lpstr>
      <vt:lpstr>Colony Appearance</vt:lpstr>
      <vt:lpstr>Other Characteristics of Streptococcus pyogenes</vt:lpstr>
      <vt:lpstr>Growth Conditions</vt:lpstr>
      <vt:lpstr>Cultural Growth Patterns</vt:lpstr>
      <vt:lpstr> Optimal Growth Conditions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</dc:title>
  <dc:creator>MAC</dc:creator>
  <cp:lastModifiedBy>Windows User</cp:lastModifiedBy>
  <cp:revision>91</cp:revision>
  <dcterms:created xsi:type="dcterms:W3CDTF">2025-09-15T17:01:40Z</dcterms:created>
  <dcterms:modified xsi:type="dcterms:W3CDTF">2025-12-24T04:46:49Z</dcterms:modified>
</cp:coreProperties>
</file>